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7:46.768"/>
    </inkml:context>
    <inkml:brush xml:id="br0">
      <inkml:brushProperty name="width" value="0.05" units="cm"/>
      <inkml:brushProperty name="height" value="0.05" units="cm"/>
    </inkml:brush>
  </inkml:definitions>
  <inkml:trace contextRef="#ctx0" brushRef="#br0">0 1188 24575,'21'-2'0,"0"-2"0,-1 0 0,1-1 0,-1-1 0,0-1 0,24-12 0,-13 4 0,-1 0 0,0-2 0,29-23 0,-52 35 0,0-1 0,0 0 0,0 0 0,-1-1 0,0 0 0,0 0 0,-1 0 0,0-1 0,0 0 0,-1 1 0,6-15 0,-6 9 0,0-1 0,-1 1 0,0-1 0,-2 0 0,1 0 0,-2-25 0,-1 22 0,0-1 0,-1 0 0,-1 1 0,-1 0 0,-8-23 0,-1 6 0,-27-50 0,29 60 0,1-1 0,2-1 0,0 1 0,2-1 0,-4-35 0,-14-55 0,13 80-227,2-1-1,2 0 1,1 0-1,1 0 1,2-45-1,3 60-6598</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9:19.679"/>
    </inkml:context>
    <inkml:brush xml:id="br0">
      <inkml:brushProperty name="width" value="0.05" units="cm"/>
      <inkml:brushProperty name="height" value="0.05" units="cm"/>
    </inkml:brush>
  </inkml:definitions>
  <inkml:trace contextRef="#ctx0" brushRef="#br0">236 24 24575,'-9'0'0,"-8"0"0,-5 0 0,-4 0 0,-6-4 0,-3-2 0,0 0 0,2 1 0,6 2-8191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9:22.172"/>
    </inkml:context>
    <inkml:brush xml:id="br0">
      <inkml:brushProperty name="width" value="0.05" units="cm"/>
      <inkml:brushProperty name="height" value="0.05" units="cm"/>
    </inkml:brush>
  </inkml:definitions>
  <inkml:trace contextRef="#ctx0" brushRef="#br0">0 0 24575,'5'5'0,"1"6"0,5 5 0,0 6 0,-2 2 0,-2 3 0,-3 5 0,-1 3 0,-2-1 0,-1 3 0,0 0 0,-1-1 0,1-3 0,0-2 0,-1-2 0,1-6-8191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9:25.472"/>
    </inkml:context>
    <inkml:brush xml:id="br0">
      <inkml:brushProperty name="width" value="0.05" units="cm"/>
      <inkml:brushProperty name="height" value="0.05" units="cm"/>
    </inkml:brush>
  </inkml:definitions>
  <inkml:trace contextRef="#ctx0" brushRef="#br0">415 0 24575,'-4'0'0,"-7"0"0,-5 0 0,-6 0 0,-7 0 0,-3 0 0,-2 0 0,-3 0 0,-1 0 0,2 0 0,2 0 0,3 0 0,2 0 0,-4 0 0,5 0-8191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16.686"/>
    </inkml:context>
    <inkml:brush xml:id="br0">
      <inkml:brushProperty name="width" value="0.05" units="cm"/>
      <inkml:brushProperty name="height" value="0.05" units="cm"/>
    </inkml:brush>
  </inkml:definitions>
  <inkml:trace contextRef="#ctx0" brushRef="#br0">0 4762 24575,'10'-8'0,"0"1"0,1-1 0,0 2 0,0-1 0,0 2 0,1-1 0,-1 1 0,21-5 0,-16 6 0,-1-2 0,0 0 0,0-1 0,22-14 0,-16 6 0,30-20 0,-1-3 0,66-65 0,-105 92 0,18-20 0,44-57 0,-66 77 0,0 0 0,0 0 0,-1-1 0,0 0 0,-1-1 0,-1 1 0,0-1 0,0 0 0,2-22 0,5-51 0,3-59 0,-13 127 0,7-165 0,-5 151 0,2 1 0,2 0 0,17-53 0,-9 37 0,-2-1 0,-2-1 0,9-90 0,-16-172 0,-7 165 0,2 69 0,3-90 0,0 154 0,1 1 0,0 0 0,0 0 0,11-22 0,6-23 0,66-185 0,-64 187 0,-20 51 0,7-17 0,-1-1 0,8-39 0,-8 18 0,-1 5 0,-1-1 0,1-51 0,-8-1314 0,2 1366 0,1-1 0,2 1 0,12-45 0,-11 59 0,2 1 0,1 0 0,0 0 0,2 1 0,0 0 0,17-24 0,-24 42 9,0 0-1,1 0 1,-1 0-1,1 1 1,0-1 0,0 1-1,0 0 1,0 0-1,1 0 1,-1 1-1,1-1 1,0 1-1,7-2 1,0 1-306,0 0 0,0 1 0,-1 1 0,21-1 0,1 2-6529</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21.214"/>
    </inkml:context>
    <inkml:brush xml:id="br0">
      <inkml:brushProperty name="width" value="0.05" units="cm"/>
      <inkml:brushProperty name="height" value="0.05" units="cm"/>
    </inkml:brush>
  </inkml:definitions>
  <inkml:trace contextRef="#ctx0" brushRef="#br0">153 65 24575,'-5'0'0,"-6"-4"0,-10-2 0,-6-5 0,-4-5 0,0 1 0,5 2-8191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23.137"/>
    </inkml:context>
    <inkml:brush xml:id="br0">
      <inkml:brushProperty name="width" value="0.05" units="cm"/>
      <inkml:brushProperty name="height" value="0.05" units="cm"/>
    </inkml:brush>
  </inkml:definitions>
  <inkml:trace contextRef="#ctx0" brushRef="#br0">79 1 24575,'-4'9'0,"-2"12"0,0 8 0,1 3 0,2 0 0,-4 0 0,-4-6 0,-2-2 0,3-1 0,2 0 0,3-3-8191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25.237"/>
    </inkml:context>
    <inkml:brush xml:id="br0">
      <inkml:brushProperty name="width" value="0.05" units="cm"/>
      <inkml:brushProperty name="height" value="0.05" units="cm"/>
    </inkml:brush>
  </inkml:definitions>
  <inkml:trace contextRef="#ctx0" brushRef="#br0">269 265 24575,'0'5'0,"-4"1"0,-7-5 0,-5-2 0,-1-6 0,-1-7 0,-3 0 0,-2-3 0,2-3 0,1-3 0,-1-1 0,3-2 0,5-6 0,0-1 0,-3 4 0,-3 7 0,2 8-8191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34.656"/>
    </inkml:context>
    <inkml:brush xml:id="br0">
      <inkml:brushProperty name="width" value="0.05" units="cm"/>
      <inkml:brushProperty name="height" value="0.05" units="cm"/>
    </inkml:brush>
  </inkml:definitions>
  <inkml:trace contextRef="#ctx0" brushRef="#br0">1 18 24575,'0'-1'0,"0"0"0,0 1 0,1-1 0,-1 0 0,0 0 0,1 0 0,-1 0 0,1 1 0,-1-1 0,1 0 0,0 0 0,-1 1 0,1-1 0,0 0 0,-1 1 0,1-1 0,0 1 0,0-1 0,0 1 0,-1-1 0,1 1 0,0-1 0,0 1 0,0 0 0,0-1 0,0 1 0,0 0 0,0 0 0,0 0 0,0 0 0,-1 0 0,1 0 0,0 0 0,0 0 0,1 1 0,35 3 0,-30-3 0,-1 1 0,0 0 0,1 0 0,-1 0 0,0 1 0,0 0 0,-1 1 0,1-1 0,-1 1 0,1 0 0,-1 0 0,0 1 0,-1-1 0,1 1 0,-1 0 0,0 0 0,0 1 0,0-1 0,-1 1 0,0 0 0,0 0 0,-1 0 0,1 0 0,-1 1 0,2 11 0,1 11 0,-2 1 0,-1 0 0,-1 0 0,-4 44 0,1-27 0,1 15-1365,0-33-5461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43.908"/>
    </inkml:context>
    <inkml:brush xml:id="br0">
      <inkml:brushProperty name="width" value="0.05" units="cm"/>
      <inkml:brushProperty name="height" value="0.05" units="cm"/>
    </inkml:brush>
  </inkml:definitions>
  <inkml:trace contextRef="#ctx0" brushRef="#br0">1 3161 24575,'0'-19'0,"1"0"0,2 0 0,0 0 0,10-35 0,35-68 0,-40 104 0,0-7 0,-1 0 0,-1 0 0,-1 0 0,-1-1 0,-1 0 0,-1-46 0,-2 46 0,1-1 0,1 0 0,1 1 0,2 0 0,0 0 0,12-33 0,0 17 0,6-17 0,2 2 0,48-80 0,-58 111 0,-2 0 0,13-35 0,-3 8 0,78-156 0,-92 187 0,-2-1 0,0 1 0,-1-2 0,-1 1 0,3-35 0,-5 37 0,6-64 0,8-42 0,-6 69 0,3 1 0,27-69 0,-34 106 0,-1 1 0,-1-1 0,-1 0 0,-1-1 0,1-23 0,-6-106 0,-1 66 0,3 63 0,0-1 0,1 0 0,2 1 0,0-1 0,11-40 0,49-160 0,-47 171 0,22-53 0,-20 67 32,36-52 1,-17 29-1463,-24 38-5396</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46.208"/>
    </inkml:context>
    <inkml:brush xml:id="br0">
      <inkml:brushProperty name="width" value="0.05" units="cm"/>
      <inkml:brushProperty name="height" value="0.05" units="cm"/>
    </inkml:brush>
  </inkml:definitions>
  <inkml:trace contextRef="#ctx0" brushRef="#br0">0 0 24575,'1'2'0,"-1"-1"0,0 1 0,1 0 0,0-1 0,-1 1 0,1-1 0,0 1 0,0-1 0,-1 1 0,1-1 0,0 1 0,1-1 0,-1 0 0,0 0 0,0 0 0,0 1 0,1-1 0,-1 0 0,1 0 0,-1-1 0,1 1 0,-1 0 0,2 0 0,46 17 0,-29-12 0,1 2 0,-1 1 0,1 0 0,-1 1 0,-1 2 0,27 19 0,-42-27 7,-1 1 0,1-1-1,-1 1 1,0 0 0,0 0-1,0 0 1,-1 0-1,0 0 1,0 1 0,0-1-1,0 1 1,-1-1 0,0 1-1,0 0 1,-1 0 0,0-1-1,0 9 1,-1 7-378,-1 0-1,-1 0 1,-6 28 0,2-23-6455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7:54.211"/>
    </inkml:context>
    <inkml:brush xml:id="br0">
      <inkml:brushProperty name="width" value="0.05" units="cm"/>
      <inkml:brushProperty name="height" value="0.05" units="cm"/>
    </inkml:brush>
  </inkml:definitions>
  <inkml:trace contextRef="#ctx0" brushRef="#br0">0 1 24575,'0'7'0,"1"0"0,0 1 0,0-1 0,0 1 0,1-1 0,0 0 0,1 0 0,-1 0 0,1 0 0,1-1 0,-1 1 0,8 9 0,4 2 0,1 0 0,29 26 0,-32-33 0,0 1 0,-1 1 0,0 0 0,-1 0 0,0 1 0,15 28 0,-19-26 0,0 0 0,-2 1 0,0 0 0,-1 0 0,-1 0 0,0 0 0,0 26 0,-3-12 0,-2 1 0,-1-1 0,-9 39 0,-4 64 0,4-24 0,5-42 0,2 1 0,6 74 0,0-60 0,0-72 0,0-1 0,0 1 0,1 0 0,0-1 0,1 0 0,1 1 0,-1-1 0,1 0 0,1-1 0,0 1 0,1-1 0,-1 0 0,2 0 0,-1-1 0,1 0 0,0 0 0,1 0 0,0-1 0,0 0 0,14 9 0,-7-7 0,-11-7 0,0 1 0,0 0 0,0-1 0,-1 1 0,1 0 0,-1 1 0,3 3 0,-5-6 0,0 0 0,-1 0 0,1 0 0,-1 1 0,1-1 0,-1 0 0,0 1 0,1-1 0,-1 0 0,0 1 0,0-1 0,0 1 0,0-1 0,0 0 0,0 1 0,0-1 0,-1 0 0,1 1 0,0-1 0,-1 0 0,1 1 0,-1-1 0,0 0 0,1 0 0,-1 0 0,0 1 0,0-1 0,-1 2 0,-17 21-56,10-13-271,0 1-1,1 1 1,-8 13 0,6-3-6499</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37.990"/>
    </inkml:context>
    <inkml:brush xml:id="br0">
      <inkml:brushProperty name="width" value="0.05" units="cm"/>
      <inkml:brushProperty name="height" value="0.05" units="cm"/>
    </inkml:brush>
  </inkml:definitions>
  <inkml:trace contextRef="#ctx0" brushRef="#br0">2 760 24575,'1'-12'0,"0"-1"0,2 0 0,-1 1 0,2 0 0,8-22 0,6-27 0,-11 28 0,-2 0 0,0-43 0,-4 58 0,-2 0 0,0 0 0,-1 0 0,-1 0 0,-10-33 0,10 43 0,-5-15 0,0-1 0,1 0 0,-6-49 0,12 68 0,1-1 0,0 1 0,-1 0 0,2-1 0,-1 1 0,1-1 0,0 1 0,0 0 0,0 0 0,1 0 0,-1 0 0,1 0 0,1 0 0,-1 0 0,1 0 0,-1 1 0,2-1 0,-1 1 0,0 0 0,1 0 0,-1 0 0,1 0 0,0 1 0,9-6 0,0 2-170,1 1-1,-1 0 0,1 1 1,0 1-1,0 0 0,1 1 1,26-3-1,-8 3-6655</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39.173"/>
    </inkml:context>
    <inkml:brush xml:id="br0">
      <inkml:brushProperty name="width" value="0.05" units="cm"/>
      <inkml:brushProperty name="height" value="0.05" units="cm"/>
    </inkml:brush>
  </inkml:definitions>
  <inkml:trace contextRef="#ctx0" brushRef="#br0">1 0 24575,'0'9'0,"4"8"0,2 5 0,0 4 0,-1 2 0,-2 1 0,-1 0 0,-1-1 0,4 1 0,1-2 0,5-4 0,4-1 0,4-6 0,5 1 0,-3-4-8191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51.184"/>
    </inkml:context>
    <inkml:brush xml:id="br0">
      <inkml:brushProperty name="width" value="0.05" units="cm"/>
      <inkml:brushProperty name="height" value="0.05" units="cm"/>
    </inkml:brush>
  </inkml:definitions>
  <inkml:trace contextRef="#ctx0" brushRef="#br0">0 1118 24575,'6'0'0,"-1"-1"0,1 0 0,-1-1 0,0 1 0,1-1 0,-1 0 0,0 0 0,0-1 0,0 1 0,-1-1 0,1 0 0,-1-1 0,1 1 0,-1-1 0,0 0 0,4-4 0,8-11 0,-1 0 0,16-25 0,-28 40 0,36-57 0,-6 10 0,71-88 0,-28 48 0,24-27 0,-39 58 0,2 2 0,79-56 0,-67 53 0,-58 44 0,2 2 0,0 0 0,25-15 0,-18 14 0,38-31 0,-41 30 0,46-29 0,-39 30-1365,-3 2-5461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52.599"/>
    </inkml:context>
    <inkml:brush xml:id="br0">
      <inkml:brushProperty name="width" value="0.05" units="cm"/>
      <inkml:brushProperty name="height" value="0.05" units="cm"/>
    </inkml:brush>
  </inkml:definitions>
  <inkml:trace contextRef="#ctx0" brushRef="#br0">0 1 24575,'40'0'0,"59"10"0,-80-8 0,-1 2 0,0 1 0,0 0 0,0 1 0,23 12 0,-37-16 0,0 1 0,0-1 0,0 1 0,-1 0 0,0 0 0,1 0 0,-1 1 0,0-1 0,0 1 0,-1 0 0,1-1 0,-1 1 0,3 7 0,-2-3 0,0 0 0,-1 0 0,0 0 0,0 1 0,-1-1 0,0 0 0,0 11 0,-1-8 0,-1-1 0,0 0 0,0 1 0,-1-1 0,0 0 0,-1 0 0,0 0 0,0 0 0,-1-1 0,-1 0 0,1 1 0,-11 14 0,-23 18-1365,22-24-5461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56.599"/>
    </inkml:context>
    <inkml:brush xml:id="br0">
      <inkml:brushProperty name="width" value="0.05" units="cm"/>
      <inkml:brushProperty name="height" value="0.05" units="cm"/>
    </inkml:brush>
  </inkml:definitions>
  <inkml:trace contextRef="#ctx0" brushRef="#br0">0 299 24575,'1'-1'0,"0"-1"0,0 1 0,0-1 0,0 1 0,0-1 0,0 1 0,0 0 0,0-1 0,1 1 0,-1 0 0,1 0 0,-1 0 0,1 0 0,-1 0 0,1 1 0,-1-1 0,1 0 0,0 1 0,0-1 0,-1 1 0,1-1 0,2 1 0,7-4 0,69-30 0,1 4 0,140-32 0,-154 52 0,-44 7 0,1-1 0,38-11 0,21-10 0,1 4 0,125-15 0,-172 34-45,-30 2-87,1 0 0,-1-1 0,1 0 0,-1 0 0,0 0 0,1-1 0,-1 0 0,0 0 0,11-6 0,-2-3-6694</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0:58.754"/>
    </inkml:context>
    <inkml:brush xml:id="br0">
      <inkml:brushProperty name="width" value="0.05" units="cm"/>
      <inkml:brushProperty name="height" value="0.05" units="cm"/>
    </inkml:brush>
  </inkml:definitions>
  <inkml:trace contextRef="#ctx0" brushRef="#br0">0 1 24575,'6'0'0,"0"1"0,0 0 0,0 1 0,0-1 0,9 5 0,18 3 0,-10-5 0,0 0 0,-1 1 0,0 2 0,26 10 0,-43-15 0,0 0 0,0 0 0,0 1 0,0 0 0,-1 0 0,0 0 0,1 0 0,-1 0 0,0 1 0,0 0 0,-1 0 0,1 0 0,-1 0 0,0 1 0,0-1 0,-1 1 0,1 0 0,-1 0 0,0 0 0,0 0 0,0 0 0,-1 0 0,1 9 0,-2-9 0,0-1 0,0 0 0,-1 0 0,0 0 0,0 1 0,0-1 0,0 0 0,-1 0 0,1-1 0,-1 1 0,0 0 0,0 0 0,-1-1 0,1 1 0,-1-1 0,0 0 0,-4 4 0,-7 7 0,-1-2 0,-26 18 0,10-9 0,-35 29-1365,36-29-5461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1:13.013"/>
    </inkml:context>
    <inkml:brush xml:id="br0">
      <inkml:brushProperty name="width" value="0.05" units="cm"/>
      <inkml:brushProperty name="height" value="0.05" units="cm"/>
      <inkml:brushProperty name="color" value="#E71224"/>
    </inkml:brush>
  </inkml:definitions>
  <inkml:trace contextRef="#ctx0" brushRef="#br0">1 12 24575,'0'-1'0,"0"1"0,0-1 0,0 1 0,0-1 0,0 1 0,0 0 0,0-1 0,0 1 0,0-1 0,0 1 0,0 0 0,1-1 0,-1 1 0,0-1 0,0 1 0,0 0 0,1-1 0,-1 1 0,0 0 0,0-1 0,1 1 0,-1 0 0,0 0 0,1-1 0,-1 1 0,0 0 0,1 0 0,-1-1 0,0 1 0,1 0 0,0 0 0,15 2 0,14 15 0,-14-5 0,-2 2 0,0 0 0,0 0 0,-1 1 0,-1 1 0,10 17 0,20 24 0,-16-22 0,27 49 0,-3-3 0,-29-51 0,-2 1 0,-1 1 0,-2 0 0,16 44 0,-20-47 20,25 46 0,-13-31-1425,-8-11-5421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21:15.340"/>
    </inkml:context>
    <inkml:brush xml:id="br0">
      <inkml:brushProperty name="width" value="0.05" units="cm"/>
      <inkml:brushProperty name="height" value="0.05" units="cm"/>
      <inkml:brushProperty name="color" value="#E71224"/>
    </inkml:brush>
  </inkml:definitions>
  <inkml:trace contextRef="#ctx0" brushRef="#br0">1 998 24575,'0'-28'0,"1"1"0,1 0 0,2 0 0,0 0 0,2 0 0,1 1 0,2 0 0,0 0 0,16-31 0,6-4 0,-16 28 0,2 0 0,1 2 0,39-52 0,39-28 0,41-53 0,-124 146-98,-2-1 0,0 0-1,-1 0 1,-1-1-1,8-26 1,-10 27-677,2-4-6051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8:03.319"/>
    </inkml:context>
    <inkml:brush xml:id="br0">
      <inkml:brushProperty name="width" value="0.05" units="cm"/>
      <inkml:brushProperty name="height" value="0.05" units="cm"/>
    </inkml:brush>
  </inkml:definitions>
  <inkml:trace contextRef="#ctx0" brushRef="#br0">192 3509 24575,'-1'0'0,"0"-1"0,0 1 0,0 0 0,0-1 0,0 1 0,1-1 0,-1 1 0,0-1 0,0 0 0,0 1 0,0-1 0,1 0 0,-1 0 0,0 1 0,1-1 0,-1 0 0,0 0 0,1 0 0,-1 0 0,1 0 0,-1 0 0,1 0 0,0 0 0,0 0 0,-1 0 0,1 0 0,0-1 0,-5-35 0,4 31 0,0-18 0,1 0 0,1 0 0,1-1 0,9-44 0,34-92 0,-35 128 0,2 0 0,18-37 0,-17 44 0,-2-2 0,11-35 0,-11 12 0,-2-2 0,-3 0 0,-2 1 0,-3-68 0,-2-590 0,0 694 0,-1 1 0,-1 0 0,-1-1 0,0 1 0,-1 1 0,0-1 0,-14-23 0,-8-28 0,4 7 0,11 30 0,1-1 0,-8-37 0,10 32 0,-1 1 0,-2 0 0,-24-47 0,19 47 0,2-2 0,-19-68 0,5-10 0,14 63 0,2-1 0,3 0 0,2-1 0,-2-63 0,10 34 0,3-108 0,-2 178 0,1 0 0,0 1 0,1-1 0,0 0 0,0 1 0,2 0 0,-1 0 0,1 0 0,1 1 0,0-1 0,11-14 0,-6 13 0,0-1 0,1 2 0,0-1 0,0 2 0,1-1 0,1 2 0,25-14 0,39-17 0,7 7-1365,20-6-5461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8:13.594"/>
    </inkml:context>
    <inkml:brush xml:id="br0">
      <inkml:brushProperty name="width" value="0.05" units="cm"/>
      <inkml:brushProperty name="height" value="0.05" units="cm"/>
    </inkml:brush>
  </inkml:definitions>
  <inkml:trace contextRef="#ctx0" brushRef="#br0">483 127 24575,'-35'-3'0,"1"-1"0,0-1 0,1-2 0,0-1 0,-64-25 0,57 17-106,13 5-209,-1 0 0,0 2 1,-47-9-1,56 16-6511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8:16.672"/>
    </inkml:context>
    <inkml:brush xml:id="br0">
      <inkml:brushProperty name="width" value="0.05" units="cm"/>
      <inkml:brushProperty name="height" value="0.05" units="cm"/>
    </inkml:brush>
  </inkml:definitions>
  <inkml:trace contextRef="#ctx0" brushRef="#br0">150 1 24575,'-3'1'0,"1"1"0,0 0 0,0 0 0,0 0 0,0 0 0,0 1 0,1-1 0,-1 1 0,1-1 0,-1 1 0,1-1 0,0 1 0,0 0 0,-1 4 0,-5 8 0,0-4 0,0 1 0,0 0 0,1 0 0,1 1 0,0 0 0,1 0 0,0 0 0,1 0 0,0 1 0,-1 19 0,3-18-136,0 0-1,-1 0 1,-1 0-1,0 0 1,-2 0-1,1-1 1,-2 1-1,0-1 0,-12 22 1,6-18-6690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8:52.759"/>
    </inkml:context>
    <inkml:brush xml:id="br0">
      <inkml:brushProperty name="width" value="0.05" units="cm"/>
      <inkml:brushProperty name="height" value="0.05" units="cm"/>
    </inkml:brush>
  </inkml:definitions>
  <inkml:trace contextRef="#ctx0" brushRef="#br0">1 1513 24575,'14'0'0,"1"-1"0,0 0 0,-1-1 0,1 0 0,-1-1 0,0-1 0,0 0 0,0-1 0,0-1 0,-1 0 0,0 0 0,0-2 0,15-11 0,3-2 0,-11 9 0,0-2 0,31-29 0,-46 37 0,0 1 0,0-1 0,-1 0 0,0 0 0,0 0 0,0-1 0,-1 1 0,0-1 0,0 0 0,0 0 0,-1 0 0,0 0 0,1-10 0,0-13 0,-2 0 0,-1 0 0,-1 0 0,-1-1 0,-2 2 0,-1-1 0,-1 0 0,-1 1 0,-2 0 0,-20-43 0,19 45 0,0 0 0,-8-41 0,11 41 0,0 1 0,-19-44 0,16 47 0,1 0 0,2 0 0,0-1 0,1 0 0,-4-47 0,4-124 0,7 161 0,-1 23 14,2 0-1,-1 0 0,2 0 0,-1 0 1,2 0-1,-1 1 0,1 0 1,9-16-1,-1 4-508,1 0 0,28-33 0,-29 42-6331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8:58.871"/>
    </inkml:context>
    <inkml:brush xml:id="br0">
      <inkml:brushProperty name="width" value="0.05" units="cm"/>
      <inkml:brushProperty name="height" value="0.05" units="cm"/>
    </inkml:brush>
  </inkml:definitions>
  <inkml:trace contextRef="#ctx0" brushRef="#br0">1 1 24575,'7'0'0,"1"0"0,0 1 0,-1 1 0,1-1 0,0 1 0,-1 0 0,0 1 0,0 0 0,0 0 0,0 0 0,0 1 0,0 0 0,-1 1 0,0-1 0,0 1 0,0 0 0,-1 1 0,1-1 0,-1 1 0,0 0 0,-1 1 0,0-1 0,0 1 0,0 0 0,-1-1 0,0 2 0,0-1 0,2 11 0,14 49 0,-14-50 0,0 1 0,-1-1 0,0 1 0,1 28 0,-4-16 0,-4 216 0,-7-176 0,6-44 0,-3 46 0,7-61 0,0 0 0,-1 0 0,0 0 0,-1 0 0,-1 0 0,1 0 0,-1 0 0,-5 10 0,-1 3 0,2 0 0,1 1 0,-6 40 0,-2 12 0,5-21 0,2 1 0,3 0 0,6 109 0,0-54 0,-2-89 0,-1-14 0,0-1 0,1 1 0,0 0 0,1-1 0,0 1 0,0 0 0,1-1 0,0 1 0,0-1 0,1 0 0,0 0 0,1 0 0,4 8 0,56 85-1365,-33-52-5461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9:06.768"/>
    </inkml:context>
    <inkml:brush xml:id="br0">
      <inkml:brushProperty name="width" value="0.05" units="cm"/>
      <inkml:brushProperty name="height" value="0.05" units="cm"/>
    </inkml:brush>
  </inkml:definitions>
  <inkml:trace contextRef="#ctx0" brushRef="#br0">20 1 24575,'0'0'0,"-1"0"0,1 0 0,-1 0 0,1 0 0,0 0 0,-1 0 0,1 0 0,-1 0 0,1 0 0,-1 0 0,1 0 0,-1 0 0,1 0 0,0 1 0,-1-1 0,1 0 0,-1 0 0,1 0 0,-1 1 0,1-1 0,0 0 0,-1 0 0,1 1 0,0-1 0,-1 0 0,1 1 0,0-1 0,0 1 0,-1-1 0,1 0 0,0 1 0,5 13 0,18 12 0,-23-26 0,27 23 0,-17-15 0,0 1 0,0-1 0,-1 2 0,0-1 0,11 17 0,-18-23 0,-1 0 0,1 0 0,-1 0 0,0 0 0,0 0 0,0 1 0,0-1 0,0 0 0,-1 0 0,1 1 0,-1-1 0,0 0 0,0 1 0,0-1 0,-1 0 0,1 1 0,-1-1 0,0 0 0,0 0 0,0 1 0,0-1 0,0 0 0,-1 0 0,1 0 0,-1-1 0,-4 6 0,0 0-124,-1-1 0,-1 0 0,1 0 0,-1 0 0,0-1 0,-1-1-1,0 1 1,1-1 0,-2-1 0,-9 4 0,-6 4-6702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8T16:19:16.502"/>
    </inkml:context>
    <inkml:brush xml:id="br0">
      <inkml:brushProperty name="width" value="0.05" units="cm"/>
      <inkml:brushProperty name="height" value="0.05" units="cm"/>
    </inkml:brush>
  </inkml:definitions>
  <inkml:trace contextRef="#ctx0" brushRef="#br0">1 4352 24575,'3'-5'0,"1"-1"0,-1 1 0,0-1 0,-1 0 0,1 0 0,-1 0 0,0 0 0,-1 0 0,1-1 0,-1 1 0,-1 0 0,1-1 0,-1-6 0,5-28 0,18-96 0,-23 134 0,4-14 0,1 0 0,0 0 0,1 0 0,12-23 0,6-16 0,-8 14 0,-2 0 0,-2-2 0,-2 0 0,-2 0 0,-2 0 0,2-64 0,-10-387 0,4 452 0,2 1 0,18-75 0,-13 75 0,-1 0 0,3-79 0,-13-498 0,1 577 0,-11-56 0,-2-32 0,13 93 0,3-225 0,11 182 0,-8 52 0,3-36 0,-6 44 0,1 0 0,0 1 0,2-1 0,0 1 0,1 0 0,2 1 0,9-20 0,-8 12 0,-1 0 0,0-1 0,3-32 0,-4 24 0,11-37 0,11-14 0,33-105 0,-33 106 0,5-19 0,-26 77 0,1-1 0,1 2 0,1-1 0,2 1 0,0 1 0,33-44 0,-32 49 0,1 0 0,1 2 0,1 0 0,1 1 0,31-24 0,-21 21-1365,-2 1-5461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5675B9-E150-7E09-36B2-23B56503D37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a:p>
        </p:txBody>
      </p:sp>
      <p:sp>
        <p:nvSpPr>
          <p:cNvPr id="3" name="Ondertitel 2">
            <a:extLst>
              <a:ext uri="{FF2B5EF4-FFF2-40B4-BE49-F238E27FC236}">
                <a16:creationId xmlns:a16="http://schemas.microsoft.com/office/drawing/2014/main" id="{D41EFAB8-1D62-2418-A27B-4696B5470B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a:p>
        </p:txBody>
      </p:sp>
      <p:sp>
        <p:nvSpPr>
          <p:cNvPr id="4" name="Tijdelijke aanduiding voor datum 3">
            <a:extLst>
              <a:ext uri="{FF2B5EF4-FFF2-40B4-BE49-F238E27FC236}">
                <a16:creationId xmlns:a16="http://schemas.microsoft.com/office/drawing/2014/main" id="{271282BC-196D-DC5B-3CCD-EA25BA67A6C1}"/>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5" name="Tijdelijke aanduiding voor voettekst 4">
            <a:extLst>
              <a:ext uri="{FF2B5EF4-FFF2-40B4-BE49-F238E27FC236}">
                <a16:creationId xmlns:a16="http://schemas.microsoft.com/office/drawing/2014/main" id="{3ACD28C3-747F-F0A7-D68D-55A16D1FE99A}"/>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457E7470-8DA5-5DC3-0A3C-9A44DCBD22B0}"/>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4184424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40183B-447A-1F15-BBDD-44E51F9E775D}"/>
              </a:ext>
            </a:extLst>
          </p:cNvPr>
          <p:cNvSpPr>
            <a:spLocks noGrp="1"/>
          </p:cNvSpPr>
          <p:nvPr>
            <p:ph type="title"/>
          </p:nvPr>
        </p:nvSpPr>
        <p:spPr/>
        <p:txBody>
          <a:bodyPr/>
          <a:lstStyle/>
          <a:p>
            <a:r>
              <a:rPr lang="nl-NL"/>
              <a:t>Klik om stijl te bewerken</a:t>
            </a:r>
            <a:endParaRPr lang="en-US"/>
          </a:p>
        </p:txBody>
      </p:sp>
      <p:sp>
        <p:nvSpPr>
          <p:cNvPr id="3" name="Tijdelijke aanduiding voor verticale tekst 2">
            <a:extLst>
              <a:ext uri="{FF2B5EF4-FFF2-40B4-BE49-F238E27FC236}">
                <a16:creationId xmlns:a16="http://schemas.microsoft.com/office/drawing/2014/main" id="{56D24606-D732-8A0B-628C-09A25BED10D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C22B9B99-37AC-5AA1-B468-C25339F66CDA}"/>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5" name="Tijdelijke aanduiding voor voettekst 4">
            <a:extLst>
              <a:ext uri="{FF2B5EF4-FFF2-40B4-BE49-F238E27FC236}">
                <a16:creationId xmlns:a16="http://schemas.microsoft.com/office/drawing/2014/main" id="{211596B0-4B0D-4BC4-733E-86BBD2927531}"/>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C718C720-A6A7-92F1-066E-154DCCFFF00E}"/>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42621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991CB22-D882-EF4C-806C-A87A57B39925}"/>
              </a:ext>
            </a:extLst>
          </p:cNvPr>
          <p:cNvSpPr>
            <a:spLocks noGrp="1"/>
          </p:cNvSpPr>
          <p:nvPr>
            <p:ph type="title" orient="vert"/>
          </p:nvPr>
        </p:nvSpPr>
        <p:spPr>
          <a:xfrm>
            <a:off x="8724900" y="365125"/>
            <a:ext cx="2628900" cy="5811838"/>
          </a:xfrm>
        </p:spPr>
        <p:txBody>
          <a:bodyPr vert="eaVert"/>
          <a:lstStyle/>
          <a:p>
            <a:r>
              <a:rPr lang="nl-NL"/>
              <a:t>Klik om stijl te bewerken</a:t>
            </a:r>
            <a:endParaRPr lang="en-US"/>
          </a:p>
        </p:txBody>
      </p:sp>
      <p:sp>
        <p:nvSpPr>
          <p:cNvPr id="3" name="Tijdelijke aanduiding voor verticale tekst 2">
            <a:extLst>
              <a:ext uri="{FF2B5EF4-FFF2-40B4-BE49-F238E27FC236}">
                <a16:creationId xmlns:a16="http://schemas.microsoft.com/office/drawing/2014/main" id="{BD271D1B-A2DC-8F5E-6DB0-6BB43CE9A28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CB7491E1-F282-DB4F-4E36-CF74260D73A1}"/>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5" name="Tijdelijke aanduiding voor voettekst 4">
            <a:extLst>
              <a:ext uri="{FF2B5EF4-FFF2-40B4-BE49-F238E27FC236}">
                <a16:creationId xmlns:a16="http://schemas.microsoft.com/office/drawing/2014/main" id="{F9E0B913-F65C-AA42-8836-E5ED27E3C921}"/>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C548F655-BDAF-E034-F75A-4749BC1C65D5}"/>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425195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D311DE-7BBB-6A86-B811-8AC8FC54FC1D}"/>
              </a:ext>
            </a:extLst>
          </p:cNvPr>
          <p:cNvSpPr>
            <a:spLocks noGrp="1"/>
          </p:cNvSpPr>
          <p:nvPr>
            <p:ph type="title"/>
          </p:nvPr>
        </p:nvSpPr>
        <p:spPr/>
        <p:txBody>
          <a:body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2D8F6EFB-4070-DFD6-5945-1997A72DB08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80454536-718D-7AEC-DE5F-675CD7DD678F}"/>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5" name="Tijdelijke aanduiding voor voettekst 4">
            <a:extLst>
              <a:ext uri="{FF2B5EF4-FFF2-40B4-BE49-F238E27FC236}">
                <a16:creationId xmlns:a16="http://schemas.microsoft.com/office/drawing/2014/main" id="{1D2513F2-C6C6-0DCB-2C08-53802C3399CB}"/>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0F900CC2-6202-21C5-CC45-C6B2B225643A}"/>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35330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3F9C65-168D-E7F1-0355-7389CEDCB05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C356C9D3-2AFE-C971-2B0B-792FE1947B3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70A0C4A-CF67-31DD-BC57-8CEDD7742EC9}"/>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5" name="Tijdelijke aanduiding voor voettekst 4">
            <a:extLst>
              <a:ext uri="{FF2B5EF4-FFF2-40B4-BE49-F238E27FC236}">
                <a16:creationId xmlns:a16="http://schemas.microsoft.com/office/drawing/2014/main" id="{CF0CA958-0E7B-2C48-0A33-1095EACF6AE5}"/>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DF156780-F786-0424-2A8F-C669F8E8BF6E}"/>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3945278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21CE2-ABB2-B282-BD19-C3BA5EC0A34E}"/>
              </a:ext>
            </a:extLst>
          </p:cNvPr>
          <p:cNvSpPr>
            <a:spLocks noGrp="1"/>
          </p:cNvSpPr>
          <p:nvPr>
            <p:ph type="title"/>
          </p:nvPr>
        </p:nvSpPr>
        <p:spPr/>
        <p:txBody>
          <a:body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D0C3568C-D40F-4E07-6C42-A69486FD86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inhoud 3">
            <a:extLst>
              <a:ext uri="{FF2B5EF4-FFF2-40B4-BE49-F238E27FC236}">
                <a16:creationId xmlns:a16="http://schemas.microsoft.com/office/drawing/2014/main" id="{9DF669EB-928D-5A25-4B0A-AB6984620BA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a:extLst>
              <a:ext uri="{FF2B5EF4-FFF2-40B4-BE49-F238E27FC236}">
                <a16:creationId xmlns:a16="http://schemas.microsoft.com/office/drawing/2014/main" id="{6DBABBB0-4571-19FE-956F-9D7B4E6985AD}"/>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6" name="Tijdelijke aanduiding voor voettekst 5">
            <a:extLst>
              <a:ext uri="{FF2B5EF4-FFF2-40B4-BE49-F238E27FC236}">
                <a16:creationId xmlns:a16="http://schemas.microsoft.com/office/drawing/2014/main" id="{282F2562-793E-204A-EE7E-D4EC3750CC25}"/>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BAC3BE56-DAAC-FD89-9CBF-36927CB3A1C3}"/>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244352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41A025-3F29-A284-3421-CD2DC9B2A057}"/>
              </a:ext>
            </a:extLst>
          </p:cNvPr>
          <p:cNvSpPr>
            <a:spLocks noGrp="1"/>
          </p:cNvSpPr>
          <p:nvPr>
            <p:ph type="title"/>
          </p:nvPr>
        </p:nvSpPr>
        <p:spPr>
          <a:xfrm>
            <a:off x="839788" y="365125"/>
            <a:ext cx="10515600" cy="1325563"/>
          </a:xfrm>
        </p:spPr>
        <p:txBody>
          <a:body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4769F9FD-8D56-AEE5-4273-449A1FE158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CACAB1C-CC6F-5688-59D8-DA4B9FA7E58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tekst 4">
            <a:extLst>
              <a:ext uri="{FF2B5EF4-FFF2-40B4-BE49-F238E27FC236}">
                <a16:creationId xmlns:a16="http://schemas.microsoft.com/office/drawing/2014/main" id="{BDEE1C0D-8731-11DE-96B3-DFBC4C560C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DF20C70-AD49-6E26-F6B0-2E6B719412A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jdelijke aanduiding voor datum 6">
            <a:extLst>
              <a:ext uri="{FF2B5EF4-FFF2-40B4-BE49-F238E27FC236}">
                <a16:creationId xmlns:a16="http://schemas.microsoft.com/office/drawing/2014/main" id="{46A35E58-F1A8-66E8-CE55-C7F9DF92ECEF}"/>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8" name="Tijdelijke aanduiding voor voettekst 7">
            <a:extLst>
              <a:ext uri="{FF2B5EF4-FFF2-40B4-BE49-F238E27FC236}">
                <a16:creationId xmlns:a16="http://schemas.microsoft.com/office/drawing/2014/main" id="{6F6DD1C1-03B0-82F7-D4EE-9BEF0F1E9D9E}"/>
              </a:ext>
            </a:extLst>
          </p:cNvPr>
          <p:cNvSpPr>
            <a:spLocks noGrp="1"/>
          </p:cNvSpPr>
          <p:nvPr>
            <p:ph type="ftr" sz="quarter" idx="11"/>
          </p:nvPr>
        </p:nvSpPr>
        <p:spPr/>
        <p:txBody>
          <a:bodyPr/>
          <a:lstStyle/>
          <a:p>
            <a:endParaRPr lang="en-US"/>
          </a:p>
        </p:txBody>
      </p:sp>
      <p:sp>
        <p:nvSpPr>
          <p:cNvPr id="9" name="Tijdelijke aanduiding voor dianummer 8">
            <a:extLst>
              <a:ext uri="{FF2B5EF4-FFF2-40B4-BE49-F238E27FC236}">
                <a16:creationId xmlns:a16="http://schemas.microsoft.com/office/drawing/2014/main" id="{60DAEEB9-1CE0-122A-0179-D8EF5D073C3B}"/>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647397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4FADDB-819E-235B-6CE7-1A213C712A7A}"/>
              </a:ext>
            </a:extLst>
          </p:cNvPr>
          <p:cNvSpPr>
            <a:spLocks noGrp="1"/>
          </p:cNvSpPr>
          <p:nvPr>
            <p:ph type="title"/>
          </p:nvPr>
        </p:nvSpPr>
        <p:spPr/>
        <p:txBody>
          <a:bodyPr/>
          <a:lstStyle/>
          <a:p>
            <a:r>
              <a:rPr lang="nl-NL"/>
              <a:t>Klik om stijl te bewerken</a:t>
            </a:r>
            <a:endParaRPr lang="en-US"/>
          </a:p>
        </p:txBody>
      </p:sp>
      <p:sp>
        <p:nvSpPr>
          <p:cNvPr id="3" name="Tijdelijke aanduiding voor datum 2">
            <a:extLst>
              <a:ext uri="{FF2B5EF4-FFF2-40B4-BE49-F238E27FC236}">
                <a16:creationId xmlns:a16="http://schemas.microsoft.com/office/drawing/2014/main" id="{3B08C502-6C01-BA00-660C-AA6BCCADFD46}"/>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4" name="Tijdelijke aanduiding voor voettekst 3">
            <a:extLst>
              <a:ext uri="{FF2B5EF4-FFF2-40B4-BE49-F238E27FC236}">
                <a16:creationId xmlns:a16="http://schemas.microsoft.com/office/drawing/2014/main" id="{7D06B2D3-DBD5-712A-F651-E3E0E55BC3ED}"/>
              </a:ext>
            </a:extLst>
          </p:cNvPr>
          <p:cNvSpPr>
            <a:spLocks noGrp="1"/>
          </p:cNvSpPr>
          <p:nvPr>
            <p:ph type="ftr" sz="quarter" idx="11"/>
          </p:nvPr>
        </p:nvSpPr>
        <p:spPr/>
        <p:txBody>
          <a:bodyPr/>
          <a:lstStyle/>
          <a:p>
            <a:endParaRPr lang="en-US"/>
          </a:p>
        </p:txBody>
      </p:sp>
      <p:sp>
        <p:nvSpPr>
          <p:cNvPr id="5" name="Tijdelijke aanduiding voor dianummer 4">
            <a:extLst>
              <a:ext uri="{FF2B5EF4-FFF2-40B4-BE49-F238E27FC236}">
                <a16:creationId xmlns:a16="http://schemas.microsoft.com/office/drawing/2014/main" id="{61DD81DE-5E8E-7068-0F46-ADD34E890F5E}"/>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101631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7F0E1EE-81D7-84D9-1F34-C74D75E3885D}"/>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3" name="Tijdelijke aanduiding voor voettekst 2">
            <a:extLst>
              <a:ext uri="{FF2B5EF4-FFF2-40B4-BE49-F238E27FC236}">
                <a16:creationId xmlns:a16="http://schemas.microsoft.com/office/drawing/2014/main" id="{22563B93-8A48-B6D6-9CFD-0C400DC98E35}"/>
              </a:ext>
            </a:extLst>
          </p:cNvPr>
          <p:cNvSpPr>
            <a:spLocks noGrp="1"/>
          </p:cNvSpPr>
          <p:nvPr>
            <p:ph type="ftr" sz="quarter" idx="11"/>
          </p:nvPr>
        </p:nvSpPr>
        <p:spPr/>
        <p:txBody>
          <a:bodyPr/>
          <a:lstStyle/>
          <a:p>
            <a:endParaRPr lang="en-US"/>
          </a:p>
        </p:txBody>
      </p:sp>
      <p:sp>
        <p:nvSpPr>
          <p:cNvPr id="4" name="Tijdelijke aanduiding voor dianummer 3">
            <a:extLst>
              <a:ext uri="{FF2B5EF4-FFF2-40B4-BE49-F238E27FC236}">
                <a16:creationId xmlns:a16="http://schemas.microsoft.com/office/drawing/2014/main" id="{3DA12765-CAF1-6589-E39F-21A96C15F559}"/>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364625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193627-D63F-D39A-5BF8-1257B3E58F5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BD29CDD5-54E5-FDCE-629B-E481BCA8B1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tekst 3">
            <a:extLst>
              <a:ext uri="{FF2B5EF4-FFF2-40B4-BE49-F238E27FC236}">
                <a16:creationId xmlns:a16="http://schemas.microsoft.com/office/drawing/2014/main" id="{9C3B0147-071B-3A2E-8094-D51E767819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33F6E82-71F8-3F14-6354-94029BEF2E80}"/>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6" name="Tijdelijke aanduiding voor voettekst 5">
            <a:extLst>
              <a:ext uri="{FF2B5EF4-FFF2-40B4-BE49-F238E27FC236}">
                <a16:creationId xmlns:a16="http://schemas.microsoft.com/office/drawing/2014/main" id="{E3B30210-8860-D2FA-F18B-535425013184}"/>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F45FD47C-92DF-858C-0CA1-A596E8A1FDFB}"/>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4801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ECFFCC-813A-1BD7-8F0F-24EA0686E58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a:p>
        </p:txBody>
      </p:sp>
      <p:sp>
        <p:nvSpPr>
          <p:cNvPr id="3" name="Tijdelijke aanduiding voor afbeelding 2">
            <a:extLst>
              <a:ext uri="{FF2B5EF4-FFF2-40B4-BE49-F238E27FC236}">
                <a16:creationId xmlns:a16="http://schemas.microsoft.com/office/drawing/2014/main" id="{3148D396-E64B-532D-B7FA-7BF97943B9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a:extLst>
              <a:ext uri="{FF2B5EF4-FFF2-40B4-BE49-F238E27FC236}">
                <a16:creationId xmlns:a16="http://schemas.microsoft.com/office/drawing/2014/main" id="{7FF724C4-E5B5-4418-30C4-1A79CB3281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925D124-A271-07EF-5021-0E094369D2A9}"/>
              </a:ext>
            </a:extLst>
          </p:cNvPr>
          <p:cNvSpPr>
            <a:spLocks noGrp="1"/>
          </p:cNvSpPr>
          <p:nvPr>
            <p:ph type="dt" sz="half" idx="10"/>
          </p:nvPr>
        </p:nvSpPr>
        <p:spPr/>
        <p:txBody>
          <a:bodyPr/>
          <a:lstStyle/>
          <a:p>
            <a:fld id="{2C1EB061-3CED-4126-8F55-6B71F79F4B01}" type="datetimeFigureOut">
              <a:rPr lang="en-US" smtClean="0"/>
              <a:t>4/20/2024</a:t>
            </a:fld>
            <a:endParaRPr lang="en-US"/>
          </a:p>
        </p:txBody>
      </p:sp>
      <p:sp>
        <p:nvSpPr>
          <p:cNvPr id="6" name="Tijdelijke aanduiding voor voettekst 5">
            <a:extLst>
              <a:ext uri="{FF2B5EF4-FFF2-40B4-BE49-F238E27FC236}">
                <a16:creationId xmlns:a16="http://schemas.microsoft.com/office/drawing/2014/main" id="{BF1B27BF-4178-1B7C-D5FD-B5A6E7D70DDA}"/>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51B7302D-E56E-F41E-6B15-4172E6FDFB21}"/>
              </a:ext>
            </a:extLst>
          </p:cNvPr>
          <p:cNvSpPr>
            <a:spLocks noGrp="1"/>
          </p:cNvSpPr>
          <p:nvPr>
            <p:ph type="sldNum" sz="quarter" idx="12"/>
          </p:nvPr>
        </p:nvSpPr>
        <p:spPr/>
        <p:txBody>
          <a:bodyPr/>
          <a:lstStyle/>
          <a:p>
            <a:fld id="{73E8F46A-395E-4142-BD6B-12350693F2EC}" type="slidenum">
              <a:rPr lang="en-US" smtClean="0"/>
              <a:t>‹nr.›</a:t>
            </a:fld>
            <a:endParaRPr lang="en-US"/>
          </a:p>
        </p:txBody>
      </p:sp>
    </p:spTree>
    <p:extLst>
      <p:ext uri="{BB962C8B-B14F-4D97-AF65-F5344CB8AC3E}">
        <p14:creationId xmlns:p14="http://schemas.microsoft.com/office/powerpoint/2010/main" val="3166296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2CD4123-BF41-CD26-6BF3-415E2BE65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873A1A67-1C8B-BA0D-25F1-CA98CE2A29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4479E62A-F7E6-3191-1372-92E911363C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C1EB061-3CED-4126-8F55-6B71F79F4B01}" type="datetimeFigureOut">
              <a:rPr lang="en-US" smtClean="0"/>
              <a:t>4/20/2024</a:t>
            </a:fld>
            <a:endParaRPr lang="en-US"/>
          </a:p>
        </p:txBody>
      </p:sp>
      <p:sp>
        <p:nvSpPr>
          <p:cNvPr id="5" name="Tijdelijke aanduiding voor voettekst 4">
            <a:extLst>
              <a:ext uri="{FF2B5EF4-FFF2-40B4-BE49-F238E27FC236}">
                <a16:creationId xmlns:a16="http://schemas.microsoft.com/office/drawing/2014/main" id="{733C51AE-03DC-F684-6C13-5A14FB51FA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Tijdelijke aanduiding voor dianummer 5">
            <a:extLst>
              <a:ext uri="{FF2B5EF4-FFF2-40B4-BE49-F238E27FC236}">
                <a16:creationId xmlns:a16="http://schemas.microsoft.com/office/drawing/2014/main" id="{3186EBC2-C19D-6365-6176-EE281ABCD9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E8F46A-395E-4142-BD6B-12350693F2EC}" type="slidenum">
              <a:rPr lang="en-US" smtClean="0"/>
              <a:t>‹nr.›</a:t>
            </a:fld>
            <a:endParaRPr lang="en-US"/>
          </a:p>
        </p:txBody>
      </p:sp>
    </p:spTree>
    <p:extLst>
      <p:ext uri="{BB962C8B-B14F-4D97-AF65-F5344CB8AC3E}">
        <p14:creationId xmlns:p14="http://schemas.microsoft.com/office/powerpoint/2010/main" val="457804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8.xml"/><Relationship Id="rId26" Type="http://schemas.openxmlformats.org/officeDocument/2006/relationships/customXml" Target="../ink/ink12.xml"/><Relationship Id="rId39" Type="http://schemas.openxmlformats.org/officeDocument/2006/relationships/image" Target="../media/image19.png"/><Relationship Id="rId21" Type="http://schemas.openxmlformats.org/officeDocument/2006/relationships/image" Target="../media/image10.png"/><Relationship Id="rId34" Type="http://schemas.openxmlformats.org/officeDocument/2006/relationships/customXml" Target="../ink/ink16.xml"/><Relationship Id="rId42" Type="http://schemas.openxmlformats.org/officeDocument/2006/relationships/customXml" Target="../ink/ink20.xml"/><Relationship Id="rId47" Type="http://schemas.openxmlformats.org/officeDocument/2006/relationships/image" Target="../media/image23.png"/><Relationship Id="rId50" Type="http://schemas.openxmlformats.org/officeDocument/2006/relationships/customXml" Target="../ink/ink24.xml"/><Relationship Id="rId55" Type="http://schemas.openxmlformats.org/officeDocument/2006/relationships/image" Target="../media/image27.png"/><Relationship Id="rId7" Type="http://schemas.openxmlformats.org/officeDocument/2006/relationships/image" Target="../media/image3.png"/><Relationship Id="rId2" Type="http://schemas.openxmlformats.org/officeDocument/2006/relationships/hyperlink" Target="http://airrohr-12345678.local/" TargetMode="External"/><Relationship Id="rId16" Type="http://schemas.openxmlformats.org/officeDocument/2006/relationships/customXml" Target="../ink/ink7.xml"/><Relationship Id="rId29" Type="http://schemas.openxmlformats.org/officeDocument/2006/relationships/image" Target="../media/image14.png"/><Relationship Id="rId11" Type="http://schemas.openxmlformats.org/officeDocument/2006/relationships/image" Target="../media/image5.png"/><Relationship Id="rId24" Type="http://schemas.openxmlformats.org/officeDocument/2006/relationships/customXml" Target="../ink/ink11.xml"/><Relationship Id="rId32" Type="http://schemas.openxmlformats.org/officeDocument/2006/relationships/customXml" Target="../ink/ink15.xml"/><Relationship Id="rId37" Type="http://schemas.openxmlformats.org/officeDocument/2006/relationships/image" Target="../media/image18.png"/><Relationship Id="rId40" Type="http://schemas.openxmlformats.org/officeDocument/2006/relationships/customXml" Target="../ink/ink19.xml"/><Relationship Id="rId45" Type="http://schemas.openxmlformats.org/officeDocument/2006/relationships/image" Target="../media/image22.png"/><Relationship Id="rId53" Type="http://schemas.openxmlformats.org/officeDocument/2006/relationships/image" Target="../media/image26.png"/><Relationship Id="rId5" Type="http://schemas.openxmlformats.org/officeDocument/2006/relationships/image" Target="../media/image2.png"/><Relationship Id="rId19" Type="http://schemas.openxmlformats.org/officeDocument/2006/relationships/image" Target="../media/image9.png"/><Relationship Id="rId4" Type="http://schemas.openxmlformats.org/officeDocument/2006/relationships/customXml" Target="../ink/ink1.xml"/><Relationship Id="rId9" Type="http://schemas.openxmlformats.org/officeDocument/2006/relationships/image" Target="../media/image4.png"/><Relationship Id="rId14" Type="http://schemas.openxmlformats.org/officeDocument/2006/relationships/customXml" Target="../ink/ink6.xml"/><Relationship Id="rId22" Type="http://schemas.openxmlformats.org/officeDocument/2006/relationships/customXml" Target="../ink/ink10.xml"/><Relationship Id="rId27" Type="http://schemas.openxmlformats.org/officeDocument/2006/relationships/image" Target="../media/image13.png"/><Relationship Id="rId30" Type="http://schemas.openxmlformats.org/officeDocument/2006/relationships/customXml" Target="../ink/ink14.xml"/><Relationship Id="rId35" Type="http://schemas.openxmlformats.org/officeDocument/2006/relationships/image" Target="../media/image17.png"/><Relationship Id="rId43" Type="http://schemas.openxmlformats.org/officeDocument/2006/relationships/image" Target="../media/image21.png"/><Relationship Id="rId48" Type="http://schemas.openxmlformats.org/officeDocument/2006/relationships/customXml" Target="../ink/ink23.xml"/><Relationship Id="rId56" Type="http://schemas.openxmlformats.org/officeDocument/2006/relationships/customXml" Target="../ink/ink27.xml"/><Relationship Id="rId8" Type="http://schemas.openxmlformats.org/officeDocument/2006/relationships/customXml" Target="../ink/ink3.xml"/><Relationship Id="rId51" Type="http://schemas.openxmlformats.org/officeDocument/2006/relationships/image" Target="../media/image25.png"/><Relationship Id="rId3" Type="http://schemas.openxmlformats.org/officeDocument/2006/relationships/image" Target="../media/image1.png"/><Relationship Id="rId12" Type="http://schemas.openxmlformats.org/officeDocument/2006/relationships/customXml" Target="../ink/ink5.xml"/><Relationship Id="rId17" Type="http://schemas.openxmlformats.org/officeDocument/2006/relationships/image" Target="../media/image8.png"/><Relationship Id="rId25" Type="http://schemas.openxmlformats.org/officeDocument/2006/relationships/image" Target="../media/image12.png"/><Relationship Id="rId33" Type="http://schemas.openxmlformats.org/officeDocument/2006/relationships/image" Target="../media/image16.png"/><Relationship Id="rId38" Type="http://schemas.openxmlformats.org/officeDocument/2006/relationships/customXml" Target="../ink/ink18.xml"/><Relationship Id="rId46" Type="http://schemas.openxmlformats.org/officeDocument/2006/relationships/customXml" Target="../ink/ink22.xml"/><Relationship Id="rId20" Type="http://schemas.openxmlformats.org/officeDocument/2006/relationships/customXml" Target="../ink/ink9.xml"/><Relationship Id="rId41" Type="http://schemas.openxmlformats.org/officeDocument/2006/relationships/image" Target="../media/image20.png"/><Relationship Id="rId54" Type="http://schemas.openxmlformats.org/officeDocument/2006/relationships/customXml" Target="../ink/ink26.xml"/><Relationship Id="rId1" Type="http://schemas.openxmlformats.org/officeDocument/2006/relationships/slideLayout" Target="../slideLayouts/slideLayout1.xml"/><Relationship Id="rId6" Type="http://schemas.openxmlformats.org/officeDocument/2006/relationships/customXml" Target="../ink/ink2.xml"/><Relationship Id="rId15" Type="http://schemas.openxmlformats.org/officeDocument/2006/relationships/image" Target="../media/image7.png"/><Relationship Id="rId23" Type="http://schemas.openxmlformats.org/officeDocument/2006/relationships/image" Target="../media/image11.png"/><Relationship Id="rId28" Type="http://schemas.openxmlformats.org/officeDocument/2006/relationships/customXml" Target="../ink/ink13.xml"/><Relationship Id="rId36" Type="http://schemas.openxmlformats.org/officeDocument/2006/relationships/customXml" Target="../ink/ink17.xml"/><Relationship Id="rId49" Type="http://schemas.openxmlformats.org/officeDocument/2006/relationships/image" Target="../media/image24.png"/><Relationship Id="rId57" Type="http://schemas.openxmlformats.org/officeDocument/2006/relationships/image" Target="../media/image28.png"/><Relationship Id="rId10" Type="http://schemas.openxmlformats.org/officeDocument/2006/relationships/customXml" Target="../ink/ink4.xml"/><Relationship Id="rId31" Type="http://schemas.openxmlformats.org/officeDocument/2006/relationships/image" Target="../media/image15.png"/><Relationship Id="rId44" Type="http://schemas.openxmlformats.org/officeDocument/2006/relationships/customXml" Target="../ink/ink21.xml"/><Relationship Id="rId52" Type="http://schemas.openxmlformats.org/officeDocument/2006/relationships/customXml" Target="../ink/ink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1EB688A4-42D0-F1DB-7932-7166C0AED763}"/>
              </a:ext>
            </a:extLst>
          </p:cNvPr>
          <p:cNvSpPr>
            <a:spLocks noGrp="1"/>
          </p:cNvSpPr>
          <p:nvPr>
            <p:ph type="subTitle" idx="1"/>
          </p:nvPr>
        </p:nvSpPr>
        <p:spPr>
          <a:xfrm>
            <a:off x="4371975" y="101044"/>
            <a:ext cx="7696200" cy="611743"/>
          </a:xfrm>
        </p:spPr>
        <p:txBody>
          <a:bodyPr>
            <a:normAutofit fontScale="62500" lnSpcReduction="20000"/>
          </a:bodyPr>
          <a:lstStyle/>
          <a:p>
            <a:r>
              <a:rPr lang="nl-NL" sz="3600" dirty="0"/>
              <a:t>Voorbeeld van meetdata op </a:t>
            </a:r>
            <a:r>
              <a:rPr lang="nl-NL" sz="3600" dirty="0">
                <a:hlinkClick r:id="rId2"/>
              </a:rPr>
              <a:t>http://airrohr-12345678.local</a:t>
            </a:r>
            <a:r>
              <a:rPr lang="nl-NL" sz="3600" dirty="0"/>
              <a:t> (thuis eigen sensornummer invullen)</a:t>
            </a:r>
          </a:p>
        </p:txBody>
      </p:sp>
      <p:pic>
        <p:nvPicPr>
          <p:cNvPr id="5" name="Afbeelding 4" descr="Afbeelding met tekst, schermopname, Lettertype, nummer&#10;&#10;Automatisch gegenereerde beschrijving">
            <a:extLst>
              <a:ext uri="{FF2B5EF4-FFF2-40B4-BE49-F238E27FC236}">
                <a16:creationId xmlns:a16="http://schemas.microsoft.com/office/drawing/2014/main" id="{BA732077-25A4-0971-7C48-8E815ADF751B}"/>
              </a:ext>
            </a:extLst>
          </p:cNvPr>
          <p:cNvPicPr>
            <a:picLocks noChangeAspect="1"/>
          </p:cNvPicPr>
          <p:nvPr/>
        </p:nvPicPr>
        <p:blipFill rotWithShape="1">
          <a:blip r:embed="rId3">
            <a:extLst>
              <a:ext uri="{28A0092B-C50C-407E-A947-70E740481C1C}">
                <a14:useLocalDpi xmlns:a14="http://schemas.microsoft.com/office/drawing/2010/main" val="0"/>
              </a:ext>
            </a:extLst>
          </a:blip>
          <a:srcRect l="42543"/>
          <a:stretch/>
        </p:blipFill>
        <p:spPr>
          <a:xfrm>
            <a:off x="36123" y="0"/>
            <a:ext cx="4138083" cy="6858000"/>
          </a:xfrm>
          <a:prstGeom prst="rect">
            <a:avLst/>
          </a:prstGeom>
        </p:spPr>
      </p:pic>
      <p:sp>
        <p:nvSpPr>
          <p:cNvPr id="12" name="Tekstvak 11">
            <a:extLst>
              <a:ext uri="{FF2B5EF4-FFF2-40B4-BE49-F238E27FC236}">
                <a16:creationId xmlns:a16="http://schemas.microsoft.com/office/drawing/2014/main" id="{96BF35D6-0DF1-9A59-71F6-C92342EE8ED0}"/>
              </a:ext>
            </a:extLst>
          </p:cNvPr>
          <p:cNvSpPr txBox="1"/>
          <p:nvPr/>
        </p:nvSpPr>
        <p:spPr>
          <a:xfrm>
            <a:off x="4284243" y="1327578"/>
            <a:ext cx="7871631" cy="584775"/>
          </a:xfrm>
          <a:prstGeom prst="rect">
            <a:avLst/>
          </a:prstGeom>
          <a:noFill/>
          <a:ln>
            <a:solidFill>
              <a:srgbClr val="FF0000"/>
            </a:solidFill>
          </a:ln>
        </p:spPr>
        <p:txBody>
          <a:bodyPr wrap="square" rtlCol="0">
            <a:spAutoFit/>
          </a:bodyPr>
          <a:lstStyle/>
          <a:p>
            <a:r>
              <a:rPr lang="nl-NL" sz="1600" b="1" dirty="0"/>
              <a:t>PM (</a:t>
            </a:r>
            <a:r>
              <a:rPr lang="nl-NL" sz="1600" b="1" dirty="0" err="1"/>
              <a:t>Particulate</a:t>
            </a:r>
            <a:r>
              <a:rPr lang="nl-NL" sz="1600" b="1" dirty="0"/>
              <a:t> Matter) = Fijnstof</a:t>
            </a:r>
            <a:r>
              <a:rPr lang="nl-NL" sz="1600" dirty="0"/>
              <a:t>. Concentraties van deeltjes met diameters 1.0, 2.5, 4.0, en 10 µm (</a:t>
            </a:r>
            <a:r>
              <a:rPr lang="nl-NL" sz="1600" dirty="0">
                <a:effectLst/>
                <a:latin typeface="Aptos" panose="020B0004020202020204" pitchFamily="34" charset="0"/>
                <a:ea typeface="Aptos" panose="020B0004020202020204" pitchFamily="34" charset="0"/>
                <a:cs typeface="Times New Roman" panose="02020603050405020304" pitchFamily="18" charset="0"/>
              </a:rPr>
              <a:t>micrometer)</a:t>
            </a:r>
            <a:r>
              <a:rPr lang="nl-NL" sz="1600" dirty="0"/>
              <a:t>. In µg/m3 (</a:t>
            </a:r>
            <a:r>
              <a:rPr lang="nl-NL" sz="1600" dirty="0">
                <a:effectLst/>
                <a:latin typeface="Aptos" panose="020B0004020202020204" pitchFamily="34" charset="0"/>
                <a:ea typeface="Aptos" panose="020B0004020202020204" pitchFamily="34" charset="0"/>
                <a:cs typeface="Times New Roman" panose="02020603050405020304" pitchFamily="18" charset="0"/>
              </a:rPr>
              <a:t>microgram per kubieke meter  lucht)</a:t>
            </a:r>
            <a:r>
              <a:rPr lang="nl-NL" sz="1600" dirty="0"/>
              <a:t>. </a:t>
            </a:r>
          </a:p>
        </p:txBody>
      </p:sp>
      <p:sp>
        <p:nvSpPr>
          <p:cNvPr id="13" name="Tekstvak 12">
            <a:extLst>
              <a:ext uri="{FF2B5EF4-FFF2-40B4-BE49-F238E27FC236}">
                <a16:creationId xmlns:a16="http://schemas.microsoft.com/office/drawing/2014/main" id="{D255BF17-AD19-3F4A-831B-067241F7602E}"/>
              </a:ext>
            </a:extLst>
          </p:cNvPr>
          <p:cNvSpPr txBox="1"/>
          <p:nvPr/>
        </p:nvSpPr>
        <p:spPr>
          <a:xfrm>
            <a:off x="4284244" y="2026904"/>
            <a:ext cx="7871631" cy="830997"/>
          </a:xfrm>
          <a:prstGeom prst="rect">
            <a:avLst/>
          </a:prstGeom>
          <a:noFill/>
          <a:ln>
            <a:solidFill>
              <a:srgbClr val="FF0000"/>
            </a:solidFill>
          </a:ln>
        </p:spPr>
        <p:txBody>
          <a:bodyPr wrap="square" rtlCol="0">
            <a:spAutoFit/>
          </a:bodyPr>
          <a:lstStyle/>
          <a:p>
            <a:r>
              <a:rPr lang="nl-NL" sz="1600" b="1" dirty="0"/>
              <a:t>NC (</a:t>
            </a:r>
            <a:r>
              <a:rPr lang="nl-NL" sz="1600" b="1" dirty="0" err="1"/>
              <a:t>Number</a:t>
            </a:r>
            <a:r>
              <a:rPr lang="nl-NL" sz="1600" b="1" dirty="0"/>
              <a:t> </a:t>
            </a:r>
            <a:r>
              <a:rPr lang="nl-NL" sz="1600" b="1" dirty="0" err="1"/>
              <a:t>Concentration</a:t>
            </a:r>
            <a:r>
              <a:rPr lang="nl-NL" sz="1600" b="1" dirty="0"/>
              <a:t>) = Aantal deeltjes</a:t>
            </a:r>
            <a:r>
              <a:rPr lang="nl-NL" sz="1600" dirty="0"/>
              <a:t> in een volume (geëxtrapoleerd getal), met diameters 0.5, 1.0, 2.5, 4.0, en 10 µm (</a:t>
            </a:r>
            <a:r>
              <a:rPr lang="nl-NL" sz="1600" dirty="0">
                <a:effectLst/>
                <a:latin typeface="Aptos" panose="020B0004020202020204" pitchFamily="34" charset="0"/>
                <a:ea typeface="Aptos" panose="020B0004020202020204" pitchFamily="34" charset="0"/>
                <a:cs typeface="Times New Roman" panose="02020603050405020304" pitchFamily="18" charset="0"/>
              </a:rPr>
              <a:t>micrometer)</a:t>
            </a:r>
            <a:r>
              <a:rPr lang="nl-NL" sz="1600" dirty="0"/>
              <a:t>. In #/cm3 (aantal </a:t>
            </a:r>
            <a:r>
              <a:rPr lang="nl-NL" sz="1600" dirty="0">
                <a:effectLst/>
                <a:latin typeface="Aptos" panose="020B0004020202020204" pitchFamily="34" charset="0"/>
                <a:ea typeface="Aptos" panose="020B0004020202020204" pitchFamily="34" charset="0"/>
                <a:cs typeface="Times New Roman" panose="02020603050405020304" pitchFamily="18" charset="0"/>
              </a:rPr>
              <a:t>per kubieke centimeter lucht)</a:t>
            </a:r>
            <a:r>
              <a:rPr lang="nl-NL" sz="1600" dirty="0"/>
              <a:t>. </a:t>
            </a:r>
          </a:p>
        </p:txBody>
      </p:sp>
      <p:sp>
        <p:nvSpPr>
          <p:cNvPr id="14" name="Tekstvak 13">
            <a:extLst>
              <a:ext uri="{FF2B5EF4-FFF2-40B4-BE49-F238E27FC236}">
                <a16:creationId xmlns:a16="http://schemas.microsoft.com/office/drawing/2014/main" id="{5293011D-A247-A029-C009-E9F181035537}"/>
              </a:ext>
            </a:extLst>
          </p:cNvPr>
          <p:cNvSpPr txBox="1"/>
          <p:nvPr/>
        </p:nvSpPr>
        <p:spPr>
          <a:xfrm>
            <a:off x="4284244" y="2946246"/>
            <a:ext cx="7871631" cy="584775"/>
          </a:xfrm>
          <a:prstGeom prst="rect">
            <a:avLst/>
          </a:prstGeom>
          <a:noFill/>
          <a:ln>
            <a:solidFill>
              <a:srgbClr val="FF0000"/>
            </a:solidFill>
          </a:ln>
        </p:spPr>
        <p:txBody>
          <a:bodyPr wrap="square" rtlCol="0">
            <a:spAutoFit/>
          </a:bodyPr>
          <a:lstStyle/>
          <a:p>
            <a:r>
              <a:rPr lang="nl-NL" sz="1600" b="1" dirty="0"/>
              <a:t>TPS (</a:t>
            </a:r>
            <a:r>
              <a:rPr lang="nl-NL" sz="1600" b="1" dirty="0" err="1"/>
              <a:t>Typical</a:t>
            </a:r>
            <a:r>
              <a:rPr lang="nl-NL" sz="1600" b="1" dirty="0"/>
              <a:t> </a:t>
            </a:r>
            <a:r>
              <a:rPr lang="nl-NL" sz="1600" b="1" dirty="0" err="1"/>
              <a:t>Particle</a:t>
            </a:r>
            <a:r>
              <a:rPr lang="nl-NL" sz="1600" b="1" dirty="0"/>
              <a:t> </a:t>
            </a:r>
            <a:r>
              <a:rPr lang="nl-NL" sz="1600" b="1" dirty="0" err="1"/>
              <a:t>Size</a:t>
            </a:r>
            <a:r>
              <a:rPr lang="nl-NL" sz="1600" b="1" dirty="0"/>
              <a:t>) = Gemiddelde deeltjesgrootte</a:t>
            </a:r>
            <a:r>
              <a:rPr lang="nl-NL" sz="1600" dirty="0"/>
              <a:t> in een sample. In µm (</a:t>
            </a:r>
            <a:r>
              <a:rPr lang="nl-NL" sz="1600" dirty="0">
                <a:effectLst/>
                <a:latin typeface="Aptos" panose="020B0004020202020204" pitchFamily="34" charset="0"/>
                <a:ea typeface="Aptos" panose="020B0004020202020204" pitchFamily="34" charset="0"/>
                <a:cs typeface="Times New Roman" panose="02020603050405020304" pitchFamily="18" charset="0"/>
              </a:rPr>
              <a:t>micrometer)</a:t>
            </a:r>
            <a:r>
              <a:rPr lang="nl-NL" sz="1600" dirty="0"/>
              <a:t>. </a:t>
            </a:r>
          </a:p>
        </p:txBody>
      </p:sp>
      <p:sp>
        <p:nvSpPr>
          <p:cNvPr id="15" name="Tekstvak 14">
            <a:extLst>
              <a:ext uri="{FF2B5EF4-FFF2-40B4-BE49-F238E27FC236}">
                <a16:creationId xmlns:a16="http://schemas.microsoft.com/office/drawing/2014/main" id="{97F9F840-E8CB-7E10-2EE4-3E8E66C0FEC1}"/>
              </a:ext>
            </a:extLst>
          </p:cNvPr>
          <p:cNvSpPr txBox="1"/>
          <p:nvPr/>
        </p:nvSpPr>
        <p:spPr>
          <a:xfrm>
            <a:off x="4284246" y="5679738"/>
            <a:ext cx="7871631" cy="1077218"/>
          </a:xfrm>
          <a:prstGeom prst="rect">
            <a:avLst/>
          </a:prstGeom>
          <a:noFill/>
          <a:ln>
            <a:solidFill>
              <a:srgbClr val="FF0000"/>
            </a:solidFill>
          </a:ln>
        </p:spPr>
        <p:txBody>
          <a:bodyPr wrap="square" rtlCol="0">
            <a:spAutoFit/>
          </a:bodyPr>
          <a:lstStyle/>
          <a:p>
            <a:r>
              <a:rPr lang="nl-NL" sz="1600" b="1" dirty="0" err="1"/>
              <a:t>NOx</a:t>
            </a:r>
            <a:r>
              <a:rPr lang="nl-NL" sz="1600" b="1" dirty="0"/>
              <a:t> (</a:t>
            </a:r>
            <a:r>
              <a:rPr lang="nl-NL" sz="1600" b="1" dirty="0" err="1"/>
              <a:t>Nitrogen</a:t>
            </a:r>
            <a:r>
              <a:rPr lang="nl-NL" sz="1600" b="1" dirty="0"/>
              <a:t> Oxides) = Stikstof oxiden</a:t>
            </a:r>
            <a:r>
              <a:rPr lang="nl-NL" sz="1600" dirty="0"/>
              <a:t>. Geen absolute concentratie. Weergave in een index: het gemiddelde gemeten in de afgelopen 24 uur wordt op 1.0 gezet, de index is de actuele hoeveelheid t.o.v. van dit getal. (B.v. </a:t>
            </a:r>
            <a:r>
              <a:rPr lang="nl-NL" sz="1600"/>
              <a:t>een </a:t>
            </a:r>
            <a:r>
              <a:rPr lang="nl-NL" sz="1600" dirty="0"/>
              <a:t>waarde beneden 1.0 betekent dat er minder is gemeten dan het 24-uurs gemiddelde).  </a:t>
            </a:r>
          </a:p>
        </p:txBody>
      </p:sp>
      <p:sp>
        <p:nvSpPr>
          <p:cNvPr id="16" name="Tekstvak 15">
            <a:extLst>
              <a:ext uri="{FF2B5EF4-FFF2-40B4-BE49-F238E27FC236}">
                <a16:creationId xmlns:a16="http://schemas.microsoft.com/office/drawing/2014/main" id="{84EDA959-E6AE-6DE0-760F-A1A890079C46}"/>
              </a:ext>
            </a:extLst>
          </p:cNvPr>
          <p:cNvSpPr txBox="1"/>
          <p:nvPr/>
        </p:nvSpPr>
        <p:spPr>
          <a:xfrm>
            <a:off x="4284244" y="4318692"/>
            <a:ext cx="7871631" cy="1323439"/>
          </a:xfrm>
          <a:prstGeom prst="rect">
            <a:avLst/>
          </a:prstGeom>
          <a:noFill/>
          <a:ln>
            <a:solidFill>
              <a:srgbClr val="FF0000"/>
            </a:solidFill>
          </a:ln>
        </p:spPr>
        <p:txBody>
          <a:bodyPr wrap="square" rtlCol="0">
            <a:spAutoFit/>
          </a:bodyPr>
          <a:lstStyle/>
          <a:p>
            <a:r>
              <a:rPr lang="nl-NL" sz="1600" b="1" dirty="0"/>
              <a:t>VOC (</a:t>
            </a:r>
            <a:r>
              <a:rPr lang="nl-NL" sz="1600" b="1" dirty="0" err="1"/>
              <a:t>Volatile</a:t>
            </a:r>
            <a:r>
              <a:rPr lang="nl-NL" sz="1600" b="1" dirty="0"/>
              <a:t> </a:t>
            </a:r>
            <a:r>
              <a:rPr lang="nl-NL" sz="1600" b="1" dirty="0" err="1"/>
              <a:t>Organic</a:t>
            </a:r>
            <a:r>
              <a:rPr lang="nl-NL" sz="1600" b="1" dirty="0"/>
              <a:t> </a:t>
            </a:r>
            <a:r>
              <a:rPr lang="nl-NL" sz="1600" b="1" dirty="0" err="1"/>
              <a:t>Compounds</a:t>
            </a:r>
            <a:r>
              <a:rPr lang="nl-NL" sz="1600" b="1" dirty="0"/>
              <a:t>) = Vluchtige organische stoffen</a:t>
            </a:r>
            <a:r>
              <a:rPr lang="nl-NL" sz="1600" dirty="0"/>
              <a:t> (koolwaterstoffen). Geen absolute concentratie. Weergave in een index: het gemiddelde gemeten in de afgelopen 24 uur wordt op 100 gezet, de index is de actuele hoeveelheid t.o.v. van dit getal. (B.v. een waarde boven 100 betekent dat er meer is gemeten dan het 24-uurs gemiddelde). </a:t>
            </a:r>
          </a:p>
        </p:txBody>
      </p:sp>
      <p:sp>
        <p:nvSpPr>
          <p:cNvPr id="17" name="Tekstvak 16">
            <a:extLst>
              <a:ext uri="{FF2B5EF4-FFF2-40B4-BE49-F238E27FC236}">
                <a16:creationId xmlns:a16="http://schemas.microsoft.com/office/drawing/2014/main" id="{55C783BF-8202-20E4-6904-34BE13CD49EB}"/>
              </a:ext>
            </a:extLst>
          </p:cNvPr>
          <p:cNvSpPr txBox="1"/>
          <p:nvPr/>
        </p:nvSpPr>
        <p:spPr>
          <a:xfrm>
            <a:off x="4284244" y="3619366"/>
            <a:ext cx="7871631" cy="584775"/>
          </a:xfrm>
          <a:prstGeom prst="rect">
            <a:avLst/>
          </a:prstGeom>
          <a:noFill/>
          <a:ln>
            <a:solidFill>
              <a:srgbClr val="FF0000"/>
            </a:solidFill>
          </a:ln>
        </p:spPr>
        <p:txBody>
          <a:bodyPr wrap="square" rtlCol="0">
            <a:spAutoFit/>
          </a:bodyPr>
          <a:lstStyle/>
          <a:p>
            <a:r>
              <a:rPr lang="nl-NL" sz="1600" b="1" dirty="0"/>
              <a:t>Temperatuur</a:t>
            </a:r>
            <a:r>
              <a:rPr lang="nl-NL" sz="1600" dirty="0"/>
              <a:t> in graden Celsius. </a:t>
            </a:r>
          </a:p>
          <a:p>
            <a:r>
              <a:rPr lang="nl-NL" sz="1600" b="1" dirty="0" err="1"/>
              <a:t>Humidity</a:t>
            </a:r>
            <a:r>
              <a:rPr lang="nl-NL" sz="1600" b="1" dirty="0"/>
              <a:t> = Relatieve luchtvochtigheid</a:t>
            </a:r>
            <a:r>
              <a:rPr lang="nl-NL" sz="1600" dirty="0"/>
              <a:t> in procent. </a:t>
            </a:r>
          </a:p>
        </p:txBody>
      </p:sp>
      <mc:AlternateContent xmlns:mc="http://schemas.openxmlformats.org/markup-compatibility/2006" xmlns:p14="http://schemas.microsoft.com/office/powerpoint/2010/main">
        <mc:Choice Requires="p14">
          <p:contentPart p14:bwMode="auto" r:id="rId4">
            <p14:nvContentPartPr>
              <p14:cNvPr id="18" name="Inkt 17">
                <a:extLst>
                  <a:ext uri="{FF2B5EF4-FFF2-40B4-BE49-F238E27FC236}">
                    <a16:creationId xmlns:a16="http://schemas.microsoft.com/office/drawing/2014/main" id="{4ABB36CE-189A-3912-A973-8E16E3608ADC}"/>
                  </a:ext>
                </a:extLst>
              </p14:cNvPr>
              <p14:cNvContentPartPr/>
              <p14:nvPr/>
            </p14:nvContentPartPr>
            <p14:xfrm>
              <a:off x="3822564" y="3054493"/>
              <a:ext cx="147600" cy="428040"/>
            </p14:xfrm>
          </p:contentPart>
        </mc:Choice>
        <mc:Fallback xmlns="">
          <p:pic>
            <p:nvPicPr>
              <p:cNvPr id="18" name="Inkt 17">
                <a:extLst>
                  <a:ext uri="{FF2B5EF4-FFF2-40B4-BE49-F238E27FC236}">
                    <a16:creationId xmlns:a16="http://schemas.microsoft.com/office/drawing/2014/main" id="{4ABB36CE-189A-3912-A973-8E16E3608ADC}"/>
                  </a:ext>
                </a:extLst>
              </p:cNvPr>
              <p:cNvPicPr/>
              <p:nvPr/>
            </p:nvPicPr>
            <p:blipFill>
              <a:blip r:embed="rId5"/>
              <a:stretch>
                <a:fillRect/>
              </a:stretch>
            </p:blipFill>
            <p:spPr>
              <a:xfrm>
                <a:off x="3813564" y="3045853"/>
                <a:ext cx="16524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9" name="Inkt 18">
                <a:extLst>
                  <a:ext uri="{FF2B5EF4-FFF2-40B4-BE49-F238E27FC236}">
                    <a16:creationId xmlns:a16="http://schemas.microsoft.com/office/drawing/2014/main" id="{A04DAE8D-2039-9EF2-129C-ABA96A7720F3}"/>
                  </a:ext>
                </a:extLst>
              </p14:cNvPr>
              <p14:cNvContentPartPr/>
              <p14:nvPr/>
            </p14:nvContentPartPr>
            <p14:xfrm>
              <a:off x="3822564" y="2450773"/>
              <a:ext cx="128880" cy="582120"/>
            </p14:xfrm>
          </p:contentPart>
        </mc:Choice>
        <mc:Fallback xmlns="">
          <p:pic>
            <p:nvPicPr>
              <p:cNvPr id="19" name="Inkt 18">
                <a:extLst>
                  <a:ext uri="{FF2B5EF4-FFF2-40B4-BE49-F238E27FC236}">
                    <a16:creationId xmlns:a16="http://schemas.microsoft.com/office/drawing/2014/main" id="{A04DAE8D-2039-9EF2-129C-ABA96A7720F3}"/>
                  </a:ext>
                </a:extLst>
              </p:cNvPr>
              <p:cNvPicPr/>
              <p:nvPr/>
            </p:nvPicPr>
            <p:blipFill>
              <a:blip r:embed="rId7"/>
              <a:stretch>
                <a:fillRect/>
              </a:stretch>
            </p:blipFill>
            <p:spPr>
              <a:xfrm>
                <a:off x="3813564" y="2442133"/>
                <a:ext cx="146520" cy="5997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0" name="Inkt 19">
                <a:extLst>
                  <a:ext uri="{FF2B5EF4-FFF2-40B4-BE49-F238E27FC236}">
                    <a16:creationId xmlns:a16="http://schemas.microsoft.com/office/drawing/2014/main" id="{7701961D-EB62-BE7F-07CB-ACFA33B76BD6}"/>
                  </a:ext>
                </a:extLst>
              </p14:cNvPr>
              <p14:cNvContentPartPr/>
              <p14:nvPr/>
            </p14:nvContentPartPr>
            <p14:xfrm>
              <a:off x="3948204" y="1723213"/>
              <a:ext cx="163080" cy="1263600"/>
            </p14:xfrm>
          </p:contentPart>
        </mc:Choice>
        <mc:Fallback xmlns="">
          <p:pic>
            <p:nvPicPr>
              <p:cNvPr id="20" name="Inkt 19">
                <a:extLst>
                  <a:ext uri="{FF2B5EF4-FFF2-40B4-BE49-F238E27FC236}">
                    <a16:creationId xmlns:a16="http://schemas.microsoft.com/office/drawing/2014/main" id="{7701961D-EB62-BE7F-07CB-ACFA33B76BD6}"/>
                  </a:ext>
                </a:extLst>
              </p:cNvPr>
              <p:cNvPicPr/>
              <p:nvPr/>
            </p:nvPicPr>
            <p:blipFill>
              <a:blip r:embed="rId9"/>
              <a:stretch>
                <a:fillRect/>
              </a:stretch>
            </p:blipFill>
            <p:spPr>
              <a:xfrm>
                <a:off x="3939564" y="1714213"/>
                <a:ext cx="180720" cy="1281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1" name="Inkt 20">
                <a:extLst>
                  <a:ext uri="{FF2B5EF4-FFF2-40B4-BE49-F238E27FC236}">
                    <a16:creationId xmlns:a16="http://schemas.microsoft.com/office/drawing/2014/main" id="{015AD705-91BC-1128-015D-77415AE66EEB}"/>
                  </a:ext>
                </a:extLst>
              </p14:cNvPr>
              <p14:cNvContentPartPr/>
              <p14:nvPr/>
            </p14:nvContentPartPr>
            <p14:xfrm>
              <a:off x="3952524" y="1671733"/>
              <a:ext cx="173880" cy="45720"/>
            </p14:xfrm>
          </p:contentPart>
        </mc:Choice>
        <mc:Fallback xmlns="">
          <p:pic>
            <p:nvPicPr>
              <p:cNvPr id="21" name="Inkt 20">
                <a:extLst>
                  <a:ext uri="{FF2B5EF4-FFF2-40B4-BE49-F238E27FC236}">
                    <a16:creationId xmlns:a16="http://schemas.microsoft.com/office/drawing/2014/main" id="{015AD705-91BC-1128-015D-77415AE66EEB}"/>
                  </a:ext>
                </a:extLst>
              </p:cNvPr>
              <p:cNvPicPr/>
              <p:nvPr/>
            </p:nvPicPr>
            <p:blipFill>
              <a:blip r:embed="rId11"/>
              <a:stretch>
                <a:fillRect/>
              </a:stretch>
            </p:blipFill>
            <p:spPr>
              <a:xfrm>
                <a:off x="3943524" y="1662733"/>
                <a:ext cx="191520" cy="633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2" name="Inkt 21">
                <a:extLst>
                  <a:ext uri="{FF2B5EF4-FFF2-40B4-BE49-F238E27FC236}">
                    <a16:creationId xmlns:a16="http://schemas.microsoft.com/office/drawing/2014/main" id="{B99A4D59-25B8-2DAF-160D-E89AA093E22F}"/>
                  </a:ext>
                </a:extLst>
              </p14:cNvPr>
              <p14:cNvContentPartPr/>
              <p14:nvPr/>
            </p14:nvContentPartPr>
            <p14:xfrm>
              <a:off x="4072404" y="1732573"/>
              <a:ext cx="54000" cy="144720"/>
            </p14:xfrm>
          </p:contentPart>
        </mc:Choice>
        <mc:Fallback xmlns="">
          <p:pic>
            <p:nvPicPr>
              <p:cNvPr id="22" name="Inkt 21">
                <a:extLst>
                  <a:ext uri="{FF2B5EF4-FFF2-40B4-BE49-F238E27FC236}">
                    <a16:creationId xmlns:a16="http://schemas.microsoft.com/office/drawing/2014/main" id="{B99A4D59-25B8-2DAF-160D-E89AA093E22F}"/>
                  </a:ext>
                </a:extLst>
              </p:cNvPr>
              <p:cNvPicPr/>
              <p:nvPr/>
            </p:nvPicPr>
            <p:blipFill>
              <a:blip r:embed="rId13"/>
              <a:stretch>
                <a:fillRect/>
              </a:stretch>
            </p:blipFill>
            <p:spPr>
              <a:xfrm>
                <a:off x="4063764" y="1723933"/>
                <a:ext cx="71640" cy="1623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3" name="Inkt 22">
                <a:extLst>
                  <a:ext uri="{FF2B5EF4-FFF2-40B4-BE49-F238E27FC236}">
                    <a16:creationId xmlns:a16="http://schemas.microsoft.com/office/drawing/2014/main" id="{705B665A-ECA0-A609-8BB1-3675938FC301}"/>
                  </a:ext>
                </a:extLst>
              </p14:cNvPr>
              <p14:cNvContentPartPr/>
              <p14:nvPr/>
            </p14:nvContentPartPr>
            <p14:xfrm>
              <a:off x="3790524" y="4251493"/>
              <a:ext cx="139680" cy="545040"/>
            </p14:xfrm>
          </p:contentPart>
        </mc:Choice>
        <mc:Fallback xmlns="">
          <p:pic>
            <p:nvPicPr>
              <p:cNvPr id="23" name="Inkt 22">
                <a:extLst>
                  <a:ext uri="{FF2B5EF4-FFF2-40B4-BE49-F238E27FC236}">
                    <a16:creationId xmlns:a16="http://schemas.microsoft.com/office/drawing/2014/main" id="{705B665A-ECA0-A609-8BB1-3675938FC301}"/>
                  </a:ext>
                </a:extLst>
              </p:cNvPr>
              <p:cNvPicPr/>
              <p:nvPr/>
            </p:nvPicPr>
            <p:blipFill>
              <a:blip r:embed="rId15"/>
              <a:stretch>
                <a:fillRect/>
              </a:stretch>
            </p:blipFill>
            <p:spPr>
              <a:xfrm>
                <a:off x="3781884" y="4242493"/>
                <a:ext cx="157320" cy="562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4" name="Inkt 23">
                <a:extLst>
                  <a:ext uri="{FF2B5EF4-FFF2-40B4-BE49-F238E27FC236}">
                    <a16:creationId xmlns:a16="http://schemas.microsoft.com/office/drawing/2014/main" id="{D90265B6-30AB-32D1-0F08-C854D3468352}"/>
                  </a:ext>
                </a:extLst>
              </p14:cNvPr>
              <p14:cNvContentPartPr/>
              <p14:nvPr/>
            </p14:nvContentPartPr>
            <p14:xfrm>
              <a:off x="3806004" y="3523213"/>
              <a:ext cx="81360" cy="660960"/>
            </p14:xfrm>
          </p:contentPart>
        </mc:Choice>
        <mc:Fallback xmlns="">
          <p:pic>
            <p:nvPicPr>
              <p:cNvPr id="24" name="Inkt 23">
                <a:extLst>
                  <a:ext uri="{FF2B5EF4-FFF2-40B4-BE49-F238E27FC236}">
                    <a16:creationId xmlns:a16="http://schemas.microsoft.com/office/drawing/2014/main" id="{D90265B6-30AB-32D1-0F08-C854D3468352}"/>
                  </a:ext>
                </a:extLst>
              </p:cNvPr>
              <p:cNvPicPr/>
              <p:nvPr/>
            </p:nvPicPr>
            <p:blipFill>
              <a:blip r:embed="rId17"/>
              <a:stretch>
                <a:fillRect/>
              </a:stretch>
            </p:blipFill>
            <p:spPr>
              <a:xfrm>
                <a:off x="3797364" y="3514573"/>
                <a:ext cx="99000" cy="6786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5" name="Inkt 24">
                <a:extLst>
                  <a:ext uri="{FF2B5EF4-FFF2-40B4-BE49-F238E27FC236}">
                    <a16:creationId xmlns:a16="http://schemas.microsoft.com/office/drawing/2014/main" id="{02DCED66-B9DF-F764-6D40-88092B556E28}"/>
                  </a:ext>
                </a:extLst>
              </p14:cNvPr>
              <p14:cNvContentPartPr/>
              <p14:nvPr/>
            </p14:nvContentPartPr>
            <p14:xfrm>
              <a:off x="3883764" y="4162933"/>
              <a:ext cx="51480" cy="112320"/>
            </p14:xfrm>
          </p:contentPart>
        </mc:Choice>
        <mc:Fallback xmlns="">
          <p:pic>
            <p:nvPicPr>
              <p:cNvPr id="25" name="Inkt 24">
                <a:extLst>
                  <a:ext uri="{FF2B5EF4-FFF2-40B4-BE49-F238E27FC236}">
                    <a16:creationId xmlns:a16="http://schemas.microsoft.com/office/drawing/2014/main" id="{02DCED66-B9DF-F764-6D40-88092B556E28}"/>
                  </a:ext>
                </a:extLst>
              </p:cNvPr>
              <p:cNvPicPr/>
              <p:nvPr/>
            </p:nvPicPr>
            <p:blipFill>
              <a:blip r:embed="rId19"/>
              <a:stretch>
                <a:fillRect/>
              </a:stretch>
            </p:blipFill>
            <p:spPr>
              <a:xfrm>
                <a:off x="3875124" y="4154293"/>
                <a:ext cx="69120" cy="1299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6" name="Inkt 25">
                <a:extLst>
                  <a:ext uri="{FF2B5EF4-FFF2-40B4-BE49-F238E27FC236}">
                    <a16:creationId xmlns:a16="http://schemas.microsoft.com/office/drawing/2014/main" id="{623331F8-7A0D-83C8-D57E-7DCB9774B147}"/>
                  </a:ext>
                </a:extLst>
              </p14:cNvPr>
              <p14:cNvContentPartPr/>
              <p14:nvPr/>
            </p14:nvContentPartPr>
            <p14:xfrm>
              <a:off x="3987804" y="2664613"/>
              <a:ext cx="288360" cy="1566720"/>
            </p14:xfrm>
          </p:contentPart>
        </mc:Choice>
        <mc:Fallback xmlns="">
          <p:pic>
            <p:nvPicPr>
              <p:cNvPr id="26" name="Inkt 25">
                <a:extLst>
                  <a:ext uri="{FF2B5EF4-FFF2-40B4-BE49-F238E27FC236}">
                    <a16:creationId xmlns:a16="http://schemas.microsoft.com/office/drawing/2014/main" id="{623331F8-7A0D-83C8-D57E-7DCB9774B147}"/>
                  </a:ext>
                </a:extLst>
              </p:cNvPr>
              <p:cNvPicPr/>
              <p:nvPr/>
            </p:nvPicPr>
            <p:blipFill>
              <a:blip r:embed="rId21"/>
              <a:stretch>
                <a:fillRect/>
              </a:stretch>
            </p:blipFill>
            <p:spPr>
              <a:xfrm>
                <a:off x="3979164" y="2655973"/>
                <a:ext cx="306000" cy="1584360"/>
              </a:xfrm>
              <a:prstGeom prst="rect">
                <a:avLst/>
              </a:prstGeom>
            </p:spPr>
          </p:pic>
        </mc:Fallback>
      </mc:AlternateContent>
      <p:grpSp>
        <p:nvGrpSpPr>
          <p:cNvPr id="31" name="Groep 30">
            <a:extLst>
              <a:ext uri="{FF2B5EF4-FFF2-40B4-BE49-F238E27FC236}">
                <a16:creationId xmlns:a16="http://schemas.microsoft.com/office/drawing/2014/main" id="{883F5260-D539-5EB9-988E-421258242777}"/>
              </a:ext>
            </a:extLst>
          </p:cNvPr>
          <p:cNvGrpSpPr/>
          <p:nvPr/>
        </p:nvGrpSpPr>
        <p:grpSpPr>
          <a:xfrm>
            <a:off x="4140084" y="2656333"/>
            <a:ext cx="170280" cy="183960"/>
            <a:chOff x="4140084" y="2656333"/>
            <a:chExt cx="170280" cy="183960"/>
          </a:xfrm>
        </p:grpSpPr>
        <mc:AlternateContent xmlns:mc="http://schemas.openxmlformats.org/markup-compatibility/2006" xmlns:p14="http://schemas.microsoft.com/office/powerpoint/2010/main">
          <mc:Choice Requires="p14">
            <p:contentPart p14:bwMode="auto" r:id="rId22">
              <p14:nvContentPartPr>
                <p14:cNvPr id="27" name="Inkt 26">
                  <a:extLst>
                    <a:ext uri="{FF2B5EF4-FFF2-40B4-BE49-F238E27FC236}">
                      <a16:creationId xmlns:a16="http://schemas.microsoft.com/office/drawing/2014/main" id="{2F87CE47-A046-B56F-9464-C251E60C19EC}"/>
                    </a:ext>
                  </a:extLst>
                </p14:cNvPr>
                <p14:cNvContentPartPr/>
                <p14:nvPr/>
              </p14:nvContentPartPr>
              <p14:xfrm>
                <a:off x="4204524" y="2656333"/>
                <a:ext cx="85320" cy="9000"/>
              </p14:xfrm>
            </p:contentPart>
          </mc:Choice>
          <mc:Fallback xmlns="">
            <p:pic>
              <p:nvPicPr>
                <p:cNvPr id="27" name="Inkt 26">
                  <a:extLst>
                    <a:ext uri="{FF2B5EF4-FFF2-40B4-BE49-F238E27FC236}">
                      <a16:creationId xmlns:a16="http://schemas.microsoft.com/office/drawing/2014/main" id="{2F87CE47-A046-B56F-9464-C251E60C19EC}"/>
                    </a:ext>
                  </a:extLst>
                </p:cNvPr>
                <p:cNvPicPr/>
                <p:nvPr/>
              </p:nvPicPr>
              <p:blipFill>
                <a:blip r:embed="rId23"/>
                <a:stretch>
                  <a:fillRect/>
                </a:stretch>
              </p:blipFill>
              <p:spPr>
                <a:xfrm>
                  <a:off x="4195524" y="2647333"/>
                  <a:ext cx="10296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8" name="Inkt 27">
                  <a:extLst>
                    <a:ext uri="{FF2B5EF4-FFF2-40B4-BE49-F238E27FC236}">
                      <a16:creationId xmlns:a16="http://schemas.microsoft.com/office/drawing/2014/main" id="{08407824-B7F7-2DA6-CEE5-5A5EE7A1C0EF}"/>
                    </a:ext>
                  </a:extLst>
                </p14:cNvPr>
                <p14:cNvContentPartPr/>
                <p14:nvPr/>
              </p14:nvContentPartPr>
              <p14:xfrm>
                <a:off x="4289484" y="2684413"/>
                <a:ext cx="20880" cy="155880"/>
              </p14:xfrm>
            </p:contentPart>
          </mc:Choice>
          <mc:Fallback xmlns="">
            <p:pic>
              <p:nvPicPr>
                <p:cNvPr id="28" name="Inkt 27">
                  <a:extLst>
                    <a:ext uri="{FF2B5EF4-FFF2-40B4-BE49-F238E27FC236}">
                      <a16:creationId xmlns:a16="http://schemas.microsoft.com/office/drawing/2014/main" id="{08407824-B7F7-2DA6-CEE5-5A5EE7A1C0EF}"/>
                    </a:ext>
                  </a:extLst>
                </p:cNvPr>
                <p:cNvPicPr/>
                <p:nvPr/>
              </p:nvPicPr>
              <p:blipFill>
                <a:blip r:embed="rId25"/>
                <a:stretch>
                  <a:fillRect/>
                </a:stretch>
              </p:blipFill>
              <p:spPr>
                <a:xfrm>
                  <a:off x="4280484" y="2675413"/>
                  <a:ext cx="38520" cy="17352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30" name="Inkt 29">
                  <a:extLst>
                    <a:ext uri="{FF2B5EF4-FFF2-40B4-BE49-F238E27FC236}">
                      <a16:creationId xmlns:a16="http://schemas.microsoft.com/office/drawing/2014/main" id="{C02720B0-630B-2A0D-93E7-91775591D0F2}"/>
                    </a:ext>
                  </a:extLst>
                </p14:cNvPr>
                <p14:cNvContentPartPr/>
                <p14:nvPr/>
              </p14:nvContentPartPr>
              <p14:xfrm>
                <a:off x="4140084" y="2674693"/>
                <a:ext cx="149400" cy="360"/>
              </p14:xfrm>
            </p:contentPart>
          </mc:Choice>
          <mc:Fallback xmlns="">
            <p:pic>
              <p:nvPicPr>
                <p:cNvPr id="30" name="Inkt 29">
                  <a:extLst>
                    <a:ext uri="{FF2B5EF4-FFF2-40B4-BE49-F238E27FC236}">
                      <a16:creationId xmlns:a16="http://schemas.microsoft.com/office/drawing/2014/main" id="{C02720B0-630B-2A0D-93E7-91775591D0F2}"/>
                    </a:ext>
                  </a:extLst>
                </p:cNvPr>
                <p:cNvPicPr/>
                <p:nvPr/>
              </p:nvPicPr>
              <p:blipFill>
                <a:blip r:embed="rId27"/>
                <a:stretch>
                  <a:fillRect/>
                </a:stretch>
              </p:blipFill>
              <p:spPr>
                <a:xfrm>
                  <a:off x="4131444" y="2665693"/>
                  <a:ext cx="16704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8">
            <p14:nvContentPartPr>
              <p14:cNvPr id="34" name="Inkt 33">
                <a:extLst>
                  <a:ext uri="{FF2B5EF4-FFF2-40B4-BE49-F238E27FC236}">
                    <a16:creationId xmlns:a16="http://schemas.microsoft.com/office/drawing/2014/main" id="{47AAD7EC-F017-915D-10D9-8A1F44F96FD6}"/>
                  </a:ext>
                </a:extLst>
              </p14:cNvPr>
              <p14:cNvContentPartPr/>
              <p14:nvPr/>
            </p14:nvContentPartPr>
            <p14:xfrm>
              <a:off x="3812844" y="3226933"/>
              <a:ext cx="449280" cy="1714680"/>
            </p14:xfrm>
          </p:contentPart>
        </mc:Choice>
        <mc:Fallback xmlns="">
          <p:pic>
            <p:nvPicPr>
              <p:cNvPr id="34" name="Inkt 33">
                <a:extLst>
                  <a:ext uri="{FF2B5EF4-FFF2-40B4-BE49-F238E27FC236}">
                    <a16:creationId xmlns:a16="http://schemas.microsoft.com/office/drawing/2014/main" id="{47AAD7EC-F017-915D-10D9-8A1F44F96FD6}"/>
                  </a:ext>
                </a:extLst>
              </p:cNvPr>
              <p:cNvPicPr/>
              <p:nvPr/>
            </p:nvPicPr>
            <p:blipFill>
              <a:blip r:embed="rId29"/>
              <a:stretch>
                <a:fillRect/>
              </a:stretch>
            </p:blipFill>
            <p:spPr>
              <a:xfrm>
                <a:off x="3803844" y="3218293"/>
                <a:ext cx="466920" cy="1732320"/>
              </a:xfrm>
              <a:prstGeom prst="rect">
                <a:avLst/>
              </a:prstGeom>
            </p:spPr>
          </p:pic>
        </mc:Fallback>
      </mc:AlternateContent>
      <p:grpSp>
        <p:nvGrpSpPr>
          <p:cNvPr id="39" name="Groep 38">
            <a:extLst>
              <a:ext uri="{FF2B5EF4-FFF2-40B4-BE49-F238E27FC236}">
                <a16:creationId xmlns:a16="http://schemas.microsoft.com/office/drawing/2014/main" id="{6D9411B5-6213-BB97-D70C-9AFB375D76F0}"/>
              </a:ext>
            </a:extLst>
          </p:cNvPr>
          <p:cNvGrpSpPr/>
          <p:nvPr/>
        </p:nvGrpSpPr>
        <p:grpSpPr>
          <a:xfrm>
            <a:off x="4182924" y="3134053"/>
            <a:ext cx="97200" cy="212400"/>
            <a:chOff x="4182924" y="3134053"/>
            <a:chExt cx="97200" cy="212400"/>
          </a:xfrm>
        </p:grpSpPr>
        <mc:AlternateContent xmlns:mc="http://schemas.openxmlformats.org/markup-compatibility/2006" xmlns:p14="http://schemas.microsoft.com/office/powerpoint/2010/main">
          <mc:Choice Requires="p14">
            <p:contentPart p14:bwMode="auto" r:id="rId30">
              <p14:nvContentPartPr>
                <p14:cNvPr id="35" name="Inkt 34">
                  <a:extLst>
                    <a:ext uri="{FF2B5EF4-FFF2-40B4-BE49-F238E27FC236}">
                      <a16:creationId xmlns:a16="http://schemas.microsoft.com/office/drawing/2014/main" id="{7DD1CD93-3168-C2F6-323C-70D2529A2114}"/>
                    </a:ext>
                  </a:extLst>
                </p14:cNvPr>
                <p14:cNvContentPartPr/>
                <p14:nvPr/>
              </p14:nvContentPartPr>
              <p14:xfrm>
                <a:off x="4205604" y="3206053"/>
                <a:ext cx="55080" cy="23760"/>
              </p14:xfrm>
            </p:contentPart>
          </mc:Choice>
          <mc:Fallback xmlns="">
            <p:pic>
              <p:nvPicPr>
                <p:cNvPr id="35" name="Inkt 34">
                  <a:extLst>
                    <a:ext uri="{FF2B5EF4-FFF2-40B4-BE49-F238E27FC236}">
                      <a16:creationId xmlns:a16="http://schemas.microsoft.com/office/drawing/2014/main" id="{7DD1CD93-3168-C2F6-323C-70D2529A2114}"/>
                    </a:ext>
                  </a:extLst>
                </p:cNvPr>
                <p:cNvPicPr/>
                <p:nvPr/>
              </p:nvPicPr>
              <p:blipFill>
                <a:blip r:embed="rId31"/>
                <a:stretch>
                  <a:fillRect/>
                </a:stretch>
              </p:blipFill>
              <p:spPr>
                <a:xfrm>
                  <a:off x="4196964" y="3197053"/>
                  <a:ext cx="72720" cy="414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6" name="Inkt 35">
                  <a:extLst>
                    <a:ext uri="{FF2B5EF4-FFF2-40B4-BE49-F238E27FC236}">
                      <a16:creationId xmlns:a16="http://schemas.microsoft.com/office/drawing/2014/main" id="{192D39A9-EF9E-AA22-4BD4-DEE15EEF5F67}"/>
                    </a:ext>
                  </a:extLst>
                </p14:cNvPr>
                <p14:cNvContentPartPr/>
                <p14:nvPr/>
              </p14:nvContentPartPr>
              <p14:xfrm>
                <a:off x="4251324" y="3248533"/>
                <a:ext cx="28440" cy="97920"/>
              </p14:xfrm>
            </p:contentPart>
          </mc:Choice>
          <mc:Fallback xmlns="">
            <p:pic>
              <p:nvPicPr>
                <p:cNvPr id="36" name="Inkt 35">
                  <a:extLst>
                    <a:ext uri="{FF2B5EF4-FFF2-40B4-BE49-F238E27FC236}">
                      <a16:creationId xmlns:a16="http://schemas.microsoft.com/office/drawing/2014/main" id="{192D39A9-EF9E-AA22-4BD4-DEE15EEF5F67}"/>
                    </a:ext>
                  </a:extLst>
                </p:cNvPr>
                <p:cNvPicPr/>
                <p:nvPr/>
              </p:nvPicPr>
              <p:blipFill>
                <a:blip r:embed="rId33"/>
                <a:stretch>
                  <a:fillRect/>
                </a:stretch>
              </p:blipFill>
              <p:spPr>
                <a:xfrm>
                  <a:off x="4242684" y="3239893"/>
                  <a:ext cx="46080" cy="11556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38" name="Inkt 37">
                  <a:extLst>
                    <a:ext uri="{FF2B5EF4-FFF2-40B4-BE49-F238E27FC236}">
                      <a16:creationId xmlns:a16="http://schemas.microsoft.com/office/drawing/2014/main" id="{B3BEFD82-7FE1-2BFA-790E-708319954099}"/>
                    </a:ext>
                  </a:extLst>
                </p14:cNvPr>
                <p14:cNvContentPartPr/>
                <p14:nvPr/>
              </p14:nvContentPartPr>
              <p14:xfrm>
                <a:off x="4182924" y="3134053"/>
                <a:ext cx="97200" cy="99720"/>
              </p14:xfrm>
            </p:contentPart>
          </mc:Choice>
          <mc:Fallback xmlns="">
            <p:pic>
              <p:nvPicPr>
                <p:cNvPr id="38" name="Inkt 37">
                  <a:extLst>
                    <a:ext uri="{FF2B5EF4-FFF2-40B4-BE49-F238E27FC236}">
                      <a16:creationId xmlns:a16="http://schemas.microsoft.com/office/drawing/2014/main" id="{B3BEFD82-7FE1-2BFA-790E-708319954099}"/>
                    </a:ext>
                  </a:extLst>
                </p:cNvPr>
                <p:cNvPicPr/>
                <p:nvPr/>
              </p:nvPicPr>
              <p:blipFill>
                <a:blip r:embed="rId35"/>
                <a:stretch>
                  <a:fillRect/>
                </a:stretch>
              </p:blipFill>
              <p:spPr>
                <a:xfrm>
                  <a:off x="4174284" y="3125413"/>
                  <a:ext cx="114840" cy="117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6">
            <p14:nvContentPartPr>
              <p14:cNvPr id="40" name="Inkt 39">
                <a:extLst>
                  <a:ext uri="{FF2B5EF4-FFF2-40B4-BE49-F238E27FC236}">
                    <a16:creationId xmlns:a16="http://schemas.microsoft.com/office/drawing/2014/main" id="{AE2BA7D6-9DF8-5F73-7AAC-BDEE17215E71}"/>
                  </a:ext>
                </a:extLst>
              </p14:cNvPr>
              <p14:cNvContentPartPr/>
              <p14:nvPr/>
            </p14:nvContentPartPr>
            <p14:xfrm>
              <a:off x="3793404" y="5070853"/>
              <a:ext cx="70920" cy="165960"/>
            </p14:xfrm>
          </p:contentPart>
        </mc:Choice>
        <mc:Fallback xmlns="">
          <p:pic>
            <p:nvPicPr>
              <p:cNvPr id="40" name="Inkt 39">
                <a:extLst>
                  <a:ext uri="{FF2B5EF4-FFF2-40B4-BE49-F238E27FC236}">
                    <a16:creationId xmlns:a16="http://schemas.microsoft.com/office/drawing/2014/main" id="{AE2BA7D6-9DF8-5F73-7AAC-BDEE17215E71}"/>
                  </a:ext>
                </a:extLst>
              </p:cNvPr>
              <p:cNvPicPr/>
              <p:nvPr/>
            </p:nvPicPr>
            <p:blipFill>
              <a:blip r:embed="rId37"/>
              <a:stretch>
                <a:fillRect/>
              </a:stretch>
            </p:blipFill>
            <p:spPr>
              <a:xfrm>
                <a:off x="3784764" y="5062213"/>
                <a:ext cx="88560" cy="18360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44" name="Inkt 43">
                <a:extLst>
                  <a:ext uri="{FF2B5EF4-FFF2-40B4-BE49-F238E27FC236}">
                    <a16:creationId xmlns:a16="http://schemas.microsoft.com/office/drawing/2014/main" id="{31364013-0B7A-3163-B135-A2AA1C71AB8D}"/>
                  </a:ext>
                </a:extLst>
              </p14:cNvPr>
              <p14:cNvContentPartPr/>
              <p14:nvPr/>
            </p14:nvContentPartPr>
            <p14:xfrm>
              <a:off x="3929484" y="4153573"/>
              <a:ext cx="317520" cy="1137960"/>
            </p14:xfrm>
          </p:contentPart>
        </mc:Choice>
        <mc:Fallback xmlns="">
          <p:pic>
            <p:nvPicPr>
              <p:cNvPr id="44" name="Inkt 43">
                <a:extLst>
                  <a:ext uri="{FF2B5EF4-FFF2-40B4-BE49-F238E27FC236}">
                    <a16:creationId xmlns:a16="http://schemas.microsoft.com/office/drawing/2014/main" id="{31364013-0B7A-3163-B135-A2AA1C71AB8D}"/>
                  </a:ext>
                </a:extLst>
              </p:cNvPr>
              <p:cNvPicPr/>
              <p:nvPr/>
            </p:nvPicPr>
            <p:blipFill>
              <a:blip r:embed="rId39"/>
              <a:stretch>
                <a:fillRect/>
              </a:stretch>
            </p:blipFill>
            <p:spPr>
              <a:xfrm>
                <a:off x="3920844" y="4144933"/>
                <a:ext cx="335160" cy="115560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45" name="Inkt 44">
                <a:extLst>
                  <a:ext uri="{FF2B5EF4-FFF2-40B4-BE49-F238E27FC236}">
                    <a16:creationId xmlns:a16="http://schemas.microsoft.com/office/drawing/2014/main" id="{3AA2610D-DAA4-91CD-D9AB-7513AE09076E}"/>
                  </a:ext>
                </a:extLst>
              </p14:cNvPr>
              <p14:cNvContentPartPr/>
              <p14:nvPr/>
            </p14:nvContentPartPr>
            <p14:xfrm>
              <a:off x="4211724" y="4104973"/>
              <a:ext cx="100440" cy="134640"/>
            </p14:xfrm>
          </p:contentPart>
        </mc:Choice>
        <mc:Fallback xmlns="">
          <p:pic>
            <p:nvPicPr>
              <p:cNvPr id="45" name="Inkt 44">
                <a:extLst>
                  <a:ext uri="{FF2B5EF4-FFF2-40B4-BE49-F238E27FC236}">
                    <a16:creationId xmlns:a16="http://schemas.microsoft.com/office/drawing/2014/main" id="{3AA2610D-DAA4-91CD-D9AB-7513AE09076E}"/>
                  </a:ext>
                </a:extLst>
              </p:cNvPr>
              <p:cNvPicPr/>
              <p:nvPr/>
            </p:nvPicPr>
            <p:blipFill>
              <a:blip r:embed="rId41"/>
              <a:stretch>
                <a:fillRect/>
              </a:stretch>
            </p:blipFill>
            <p:spPr>
              <a:xfrm>
                <a:off x="4202724" y="4095973"/>
                <a:ext cx="118080" cy="152280"/>
              </a:xfrm>
              <a:prstGeom prst="rect">
                <a:avLst/>
              </a:prstGeom>
            </p:spPr>
          </p:pic>
        </mc:Fallback>
      </mc:AlternateContent>
      <p:grpSp>
        <p:nvGrpSpPr>
          <p:cNvPr id="49" name="Groep 48">
            <a:extLst>
              <a:ext uri="{FF2B5EF4-FFF2-40B4-BE49-F238E27FC236}">
                <a16:creationId xmlns:a16="http://schemas.microsoft.com/office/drawing/2014/main" id="{3B8BDE48-4E66-B7B3-991E-DDEDD51D9584}"/>
              </a:ext>
            </a:extLst>
          </p:cNvPr>
          <p:cNvGrpSpPr/>
          <p:nvPr/>
        </p:nvGrpSpPr>
        <p:grpSpPr>
          <a:xfrm>
            <a:off x="3793044" y="5155453"/>
            <a:ext cx="490320" cy="534960"/>
            <a:chOff x="3793044" y="5155453"/>
            <a:chExt cx="490320" cy="534960"/>
          </a:xfrm>
        </p:grpSpPr>
        <mc:AlternateContent xmlns:mc="http://schemas.openxmlformats.org/markup-compatibility/2006" xmlns:p14="http://schemas.microsoft.com/office/powerpoint/2010/main">
          <mc:Choice Requires="p14">
            <p:contentPart p14:bwMode="auto" r:id="rId42">
              <p14:nvContentPartPr>
                <p14:cNvPr id="41" name="Inkt 40">
                  <a:extLst>
                    <a:ext uri="{FF2B5EF4-FFF2-40B4-BE49-F238E27FC236}">
                      <a16:creationId xmlns:a16="http://schemas.microsoft.com/office/drawing/2014/main" id="{0BEDD54B-253C-375E-3EC4-CFCF00318836}"/>
                    </a:ext>
                  </a:extLst>
                </p14:cNvPr>
                <p14:cNvContentPartPr/>
                <p14:nvPr/>
              </p14:nvContentPartPr>
              <p14:xfrm>
                <a:off x="3793044" y="5280733"/>
                <a:ext cx="82440" cy="273960"/>
              </p14:xfrm>
            </p:contentPart>
          </mc:Choice>
          <mc:Fallback xmlns="">
            <p:pic>
              <p:nvPicPr>
                <p:cNvPr id="41" name="Inkt 40">
                  <a:extLst>
                    <a:ext uri="{FF2B5EF4-FFF2-40B4-BE49-F238E27FC236}">
                      <a16:creationId xmlns:a16="http://schemas.microsoft.com/office/drawing/2014/main" id="{0BEDD54B-253C-375E-3EC4-CFCF00318836}"/>
                    </a:ext>
                  </a:extLst>
                </p:cNvPr>
                <p:cNvPicPr/>
                <p:nvPr/>
              </p:nvPicPr>
              <p:blipFill>
                <a:blip r:embed="rId43"/>
                <a:stretch>
                  <a:fillRect/>
                </a:stretch>
              </p:blipFill>
              <p:spPr>
                <a:xfrm>
                  <a:off x="3784044" y="5271733"/>
                  <a:ext cx="100080" cy="29160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42" name="Inkt 41">
                  <a:extLst>
                    <a:ext uri="{FF2B5EF4-FFF2-40B4-BE49-F238E27FC236}">
                      <a16:creationId xmlns:a16="http://schemas.microsoft.com/office/drawing/2014/main" id="{B39548F4-15E9-1E1A-8E06-F119B370FE2B}"/>
                    </a:ext>
                  </a:extLst>
                </p14:cNvPr>
                <p14:cNvContentPartPr/>
                <p14:nvPr/>
              </p14:nvContentPartPr>
              <p14:xfrm>
                <a:off x="3851724" y="5155453"/>
                <a:ext cx="46440" cy="120600"/>
              </p14:xfrm>
            </p:contentPart>
          </mc:Choice>
          <mc:Fallback xmlns="">
            <p:pic>
              <p:nvPicPr>
                <p:cNvPr id="42" name="Inkt 41">
                  <a:extLst>
                    <a:ext uri="{FF2B5EF4-FFF2-40B4-BE49-F238E27FC236}">
                      <a16:creationId xmlns:a16="http://schemas.microsoft.com/office/drawing/2014/main" id="{B39548F4-15E9-1E1A-8E06-F119B370FE2B}"/>
                    </a:ext>
                  </a:extLst>
                </p:cNvPr>
                <p:cNvPicPr/>
                <p:nvPr/>
              </p:nvPicPr>
              <p:blipFill>
                <a:blip r:embed="rId45"/>
                <a:stretch>
                  <a:fillRect/>
                </a:stretch>
              </p:blipFill>
              <p:spPr>
                <a:xfrm>
                  <a:off x="3843084" y="5146453"/>
                  <a:ext cx="64080" cy="13824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47" name="Inkt 46">
                  <a:extLst>
                    <a:ext uri="{FF2B5EF4-FFF2-40B4-BE49-F238E27FC236}">
                      <a16:creationId xmlns:a16="http://schemas.microsoft.com/office/drawing/2014/main" id="{A68A04E4-9871-8452-F2DA-3392C1CC9705}"/>
                    </a:ext>
                  </a:extLst>
                </p14:cNvPr>
                <p14:cNvContentPartPr/>
                <p14:nvPr/>
              </p14:nvContentPartPr>
              <p14:xfrm>
                <a:off x="3812844" y="5287933"/>
                <a:ext cx="426240" cy="402480"/>
              </p14:xfrm>
            </p:contentPart>
          </mc:Choice>
          <mc:Fallback xmlns="">
            <p:pic>
              <p:nvPicPr>
                <p:cNvPr id="47" name="Inkt 46">
                  <a:extLst>
                    <a:ext uri="{FF2B5EF4-FFF2-40B4-BE49-F238E27FC236}">
                      <a16:creationId xmlns:a16="http://schemas.microsoft.com/office/drawing/2014/main" id="{A68A04E4-9871-8452-F2DA-3392C1CC9705}"/>
                    </a:ext>
                  </a:extLst>
                </p:cNvPr>
                <p:cNvPicPr/>
                <p:nvPr/>
              </p:nvPicPr>
              <p:blipFill>
                <a:blip r:embed="rId47"/>
                <a:stretch>
                  <a:fillRect/>
                </a:stretch>
              </p:blipFill>
              <p:spPr>
                <a:xfrm>
                  <a:off x="3803844" y="5279293"/>
                  <a:ext cx="443880" cy="42012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48" name="Inkt 47">
                  <a:extLst>
                    <a:ext uri="{FF2B5EF4-FFF2-40B4-BE49-F238E27FC236}">
                      <a16:creationId xmlns:a16="http://schemas.microsoft.com/office/drawing/2014/main" id="{ACA641CC-4C97-5FF4-B730-DB3459E8850B}"/>
                    </a:ext>
                  </a:extLst>
                </p14:cNvPr>
                <p14:cNvContentPartPr/>
                <p14:nvPr/>
              </p14:nvContentPartPr>
              <p14:xfrm>
                <a:off x="4163124" y="5242573"/>
                <a:ext cx="120240" cy="137880"/>
              </p14:xfrm>
            </p:contentPart>
          </mc:Choice>
          <mc:Fallback xmlns="">
            <p:pic>
              <p:nvPicPr>
                <p:cNvPr id="48" name="Inkt 47">
                  <a:extLst>
                    <a:ext uri="{FF2B5EF4-FFF2-40B4-BE49-F238E27FC236}">
                      <a16:creationId xmlns:a16="http://schemas.microsoft.com/office/drawing/2014/main" id="{ACA641CC-4C97-5FF4-B730-DB3459E8850B}"/>
                    </a:ext>
                  </a:extLst>
                </p:cNvPr>
                <p:cNvPicPr/>
                <p:nvPr/>
              </p:nvPicPr>
              <p:blipFill>
                <a:blip r:embed="rId49"/>
                <a:stretch>
                  <a:fillRect/>
                </a:stretch>
              </p:blipFill>
              <p:spPr>
                <a:xfrm>
                  <a:off x="4154124" y="5233933"/>
                  <a:ext cx="137880" cy="155520"/>
                </a:xfrm>
                <a:prstGeom prst="rect">
                  <a:avLst/>
                </a:prstGeom>
              </p:spPr>
            </p:pic>
          </mc:Fallback>
        </mc:AlternateContent>
      </p:grpSp>
      <p:grpSp>
        <p:nvGrpSpPr>
          <p:cNvPr id="52" name="Groep 51">
            <a:extLst>
              <a:ext uri="{FF2B5EF4-FFF2-40B4-BE49-F238E27FC236}">
                <a16:creationId xmlns:a16="http://schemas.microsoft.com/office/drawing/2014/main" id="{57C81843-CE57-0CDF-9B94-B2F78E50C59D}"/>
              </a:ext>
            </a:extLst>
          </p:cNvPr>
          <p:cNvGrpSpPr/>
          <p:nvPr/>
        </p:nvGrpSpPr>
        <p:grpSpPr>
          <a:xfrm>
            <a:off x="3822564" y="5807053"/>
            <a:ext cx="448200" cy="156240"/>
            <a:chOff x="3822564" y="5807053"/>
            <a:chExt cx="448200" cy="156240"/>
          </a:xfrm>
        </p:grpSpPr>
        <mc:AlternateContent xmlns:mc="http://schemas.openxmlformats.org/markup-compatibility/2006" xmlns:p14="http://schemas.microsoft.com/office/powerpoint/2010/main">
          <mc:Choice Requires="p14">
            <p:contentPart p14:bwMode="auto" r:id="rId50">
              <p14:nvContentPartPr>
                <p14:cNvPr id="50" name="Inkt 49">
                  <a:extLst>
                    <a:ext uri="{FF2B5EF4-FFF2-40B4-BE49-F238E27FC236}">
                      <a16:creationId xmlns:a16="http://schemas.microsoft.com/office/drawing/2014/main" id="{A55A83B1-0613-242F-6EC1-85692B598C0B}"/>
                    </a:ext>
                  </a:extLst>
                </p14:cNvPr>
                <p14:cNvContentPartPr/>
                <p14:nvPr/>
              </p14:nvContentPartPr>
              <p14:xfrm>
                <a:off x="3822564" y="5855293"/>
                <a:ext cx="402120" cy="108000"/>
              </p14:xfrm>
            </p:contentPart>
          </mc:Choice>
          <mc:Fallback xmlns="">
            <p:pic>
              <p:nvPicPr>
                <p:cNvPr id="50" name="Inkt 49">
                  <a:extLst>
                    <a:ext uri="{FF2B5EF4-FFF2-40B4-BE49-F238E27FC236}">
                      <a16:creationId xmlns:a16="http://schemas.microsoft.com/office/drawing/2014/main" id="{A55A83B1-0613-242F-6EC1-85692B598C0B}"/>
                    </a:ext>
                  </a:extLst>
                </p:cNvPr>
                <p:cNvPicPr/>
                <p:nvPr/>
              </p:nvPicPr>
              <p:blipFill>
                <a:blip r:embed="rId51"/>
                <a:stretch>
                  <a:fillRect/>
                </a:stretch>
              </p:blipFill>
              <p:spPr>
                <a:xfrm>
                  <a:off x="3813564" y="5846653"/>
                  <a:ext cx="419760" cy="12564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51" name="Inkt 50">
                  <a:extLst>
                    <a:ext uri="{FF2B5EF4-FFF2-40B4-BE49-F238E27FC236}">
                      <a16:creationId xmlns:a16="http://schemas.microsoft.com/office/drawing/2014/main" id="{C6CF5274-E189-CF68-2D79-6CFD83E5CDD3}"/>
                    </a:ext>
                  </a:extLst>
                </p14:cNvPr>
                <p14:cNvContentPartPr/>
                <p14:nvPr/>
              </p14:nvContentPartPr>
              <p14:xfrm>
                <a:off x="4163124" y="5807053"/>
                <a:ext cx="107640" cy="137160"/>
              </p14:xfrm>
            </p:contentPart>
          </mc:Choice>
          <mc:Fallback xmlns="">
            <p:pic>
              <p:nvPicPr>
                <p:cNvPr id="51" name="Inkt 50">
                  <a:extLst>
                    <a:ext uri="{FF2B5EF4-FFF2-40B4-BE49-F238E27FC236}">
                      <a16:creationId xmlns:a16="http://schemas.microsoft.com/office/drawing/2014/main" id="{C6CF5274-E189-CF68-2D79-6CFD83E5CDD3}"/>
                    </a:ext>
                  </a:extLst>
                </p:cNvPr>
                <p:cNvPicPr/>
                <p:nvPr/>
              </p:nvPicPr>
              <p:blipFill>
                <a:blip r:embed="rId53"/>
                <a:stretch>
                  <a:fillRect/>
                </a:stretch>
              </p:blipFill>
              <p:spPr>
                <a:xfrm>
                  <a:off x="4154124" y="5798413"/>
                  <a:ext cx="125280" cy="154800"/>
                </a:xfrm>
                <a:prstGeom prst="rect">
                  <a:avLst/>
                </a:prstGeom>
              </p:spPr>
            </p:pic>
          </mc:Fallback>
        </mc:AlternateContent>
      </p:grpSp>
      <p:grpSp>
        <p:nvGrpSpPr>
          <p:cNvPr id="56" name="Groep 55">
            <a:extLst>
              <a:ext uri="{FF2B5EF4-FFF2-40B4-BE49-F238E27FC236}">
                <a16:creationId xmlns:a16="http://schemas.microsoft.com/office/drawing/2014/main" id="{2EC72FAC-50AA-6DF8-15A8-D7C503F33DC1}"/>
              </a:ext>
            </a:extLst>
          </p:cNvPr>
          <p:cNvGrpSpPr/>
          <p:nvPr/>
        </p:nvGrpSpPr>
        <p:grpSpPr>
          <a:xfrm>
            <a:off x="3501444" y="5778973"/>
            <a:ext cx="199080" cy="359280"/>
            <a:chOff x="3501444" y="5778973"/>
            <a:chExt cx="199080" cy="359280"/>
          </a:xfrm>
        </p:grpSpPr>
        <mc:AlternateContent xmlns:mc="http://schemas.openxmlformats.org/markup-compatibility/2006" xmlns:p14="http://schemas.microsoft.com/office/powerpoint/2010/main">
          <mc:Choice Requires="p14">
            <p:contentPart p14:bwMode="auto" r:id="rId54">
              <p14:nvContentPartPr>
                <p14:cNvPr id="54" name="Inkt 53">
                  <a:extLst>
                    <a:ext uri="{FF2B5EF4-FFF2-40B4-BE49-F238E27FC236}">
                      <a16:creationId xmlns:a16="http://schemas.microsoft.com/office/drawing/2014/main" id="{7E57B0D4-D31E-395C-C07F-8F4C563EB519}"/>
                    </a:ext>
                  </a:extLst>
                </p14:cNvPr>
                <p14:cNvContentPartPr/>
                <p14:nvPr/>
              </p14:nvContentPartPr>
              <p14:xfrm>
                <a:off x="3501444" y="5803093"/>
                <a:ext cx="189000" cy="279720"/>
              </p14:xfrm>
            </p:contentPart>
          </mc:Choice>
          <mc:Fallback xmlns="">
            <p:pic>
              <p:nvPicPr>
                <p:cNvPr id="54" name="Inkt 53">
                  <a:extLst>
                    <a:ext uri="{FF2B5EF4-FFF2-40B4-BE49-F238E27FC236}">
                      <a16:creationId xmlns:a16="http://schemas.microsoft.com/office/drawing/2014/main" id="{7E57B0D4-D31E-395C-C07F-8F4C563EB519}"/>
                    </a:ext>
                  </a:extLst>
                </p:cNvPr>
                <p:cNvPicPr/>
                <p:nvPr/>
              </p:nvPicPr>
              <p:blipFill>
                <a:blip r:embed="rId55"/>
                <a:stretch>
                  <a:fillRect/>
                </a:stretch>
              </p:blipFill>
              <p:spPr>
                <a:xfrm>
                  <a:off x="3492804" y="5794453"/>
                  <a:ext cx="20664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55" name="Inkt 54">
                  <a:extLst>
                    <a:ext uri="{FF2B5EF4-FFF2-40B4-BE49-F238E27FC236}">
                      <a16:creationId xmlns:a16="http://schemas.microsoft.com/office/drawing/2014/main" id="{27C711E2-E505-85AF-2158-B1DF52B5E45C}"/>
                    </a:ext>
                  </a:extLst>
                </p14:cNvPr>
                <p14:cNvContentPartPr/>
                <p14:nvPr/>
              </p14:nvContentPartPr>
              <p14:xfrm>
                <a:off x="3511164" y="5778973"/>
                <a:ext cx="189360" cy="359280"/>
              </p14:xfrm>
            </p:contentPart>
          </mc:Choice>
          <mc:Fallback xmlns="">
            <p:pic>
              <p:nvPicPr>
                <p:cNvPr id="55" name="Inkt 54">
                  <a:extLst>
                    <a:ext uri="{FF2B5EF4-FFF2-40B4-BE49-F238E27FC236}">
                      <a16:creationId xmlns:a16="http://schemas.microsoft.com/office/drawing/2014/main" id="{27C711E2-E505-85AF-2158-B1DF52B5E45C}"/>
                    </a:ext>
                  </a:extLst>
                </p:cNvPr>
                <p:cNvPicPr/>
                <p:nvPr/>
              </p:nvPicPr>
              <p:blipFill>
                <a:blip r:embed="rId57"/>
                <a:stretch>
                  <a:fillRect/>
                </a:stretch>
              </p:blipFill>
              <p:spPr>
                <a:xfrm>
                  <a:off x="3502524" y="5770333"/>
                  <a:ext cx="207000" cy="376920"/>
                </a:xfrm>
                <a:prstGeom prst="rect">
                  <a:avLst/>
                </a:prstGeom>
              </p:spPr>
            </p:pic>
          </mc:Fallback>
        </mc:AlternateContent>
      </p:grpSp>
    </p:spTree>
    <p:extLst>
      <p:ext uri="{BB962C8B-B14F-4D97-AF65-F5344CB8AC3E}">
        <p14:creationId xmlns:p14="http://schemas.microsoft.com/office/powerpoint/2010/main" val="127247973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87</TotalTime>
  <Words>260</Words>
  <Application>Microsoft Office PowerPoint</Application>
  <PresentationFormat>Breedbeeld</PresentationFormat>
  <Paragraphs>8</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Aptos</vt:lpstr>
      <vt:lpstr>Aptos Display</vt:lpstr>
      <vt:lpstr>Arial</vt:lpstr>
      <vt:lpstr>Kantoorthema</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Hoekstra, Anika (KNMI)</dc:creator>
  <cp:lastModifiedBy>Henriette Former | De Groene Belevenis</cp:lastModifiedBy>
  <cp:revision>9</cp:revision>
  <cp:lastPrinted>2024-04-20T11:33:20Z</cp:lastPrinted>
  <dcterms:created xsi:type="dcterms:W3CDTF">2024-04-18T14:59:05Z</dcterms:created>
  <dcterms:modified xsi:type="dcterms:W3CDTF">2024-04-20T11:33:54Z</dcterms:modified>
</cp:coreProperties>
</file>